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20" r:id="rId2"/>
    <p:sldMasterId id="2147483708" r:id="rId3"/>
    <p:sldMasterId id="2147483684" r:id="rId4"/>
    <p:sldMasterId id="2147483696" r:id="rId5"/>
    <p:sldMasterId id="2147483732" r:id="rId6"/>
  </p:sldMasterIdLst>
  <p:notesMasterIdLst>
    <p:notesMasterId r:id="rId65"/>
  </p:notesMasterIdLst>
  <p:handoutMasterIdLst>
    <p:handoutMasterId r:id="rId66"/>
  </p:handoutMasterIdLst>
  <p:sldIdLst>
    <p:sldId id="256" r:id="rId7"/>
    <p:sldId id="427" r:id="rId8"/>
    <p:sldId id="299" r:id="rId9"/>
    <p:sldId id="457" r:id="rId10"/>
    <p:sldId id="259" r:id="rId11"/>
    <p:sldId id="438" r:id="rId12"/>
    <p:sldId id="452" r:id="rId13"/>
    <p:sldId id="439" r:id="rId14"/>
    <p:sldId id="485" r:id="rId15"/>
    <p:sldId id="471" r:id="rId16"/>
    <p:sldId id="300" r:id="rId17"/>
    <p:sldId id="447" r:id="rId18"/>
    <p:sldId id="450" r:id="rId19"/>
    <p:sldId id="298" r:id="rId20"/>
    <p:sldId id="459" r:id="rId21"/>
    <p:sldId id="461" r:id="rId22"/>
    <p:sldId id="453" r:id="rId23"/>
    <p:sldId id="273" r:id="rId24"/>
    <p:sldId id="434" r:id="rId25"/>
    <p:sldId id="271" r:id="rId26"/>
    <p:sldId id="272" r:id="rId27"/>
    <p:sldId id="462" r:id="rId28"/>
    <p:sldId id="463" r:id="rId29"/>
    <p:sldId id="283" r:id="rId30"/>
    <p:sldId id="448" r:id="rId31"/>
    <p:sldId id="468" r:id="rId32"/>
    <p:sldId id="287" r:id="rId33"/>
    <p:sldId id="469" r:id="rId34"/>
    <p:sldId id="483" r:id="rId35"/>
    <p:sldId id="470" r:id="rId36"/>
    <p:sldId id="289" r:id="rId37"/>
    <p:sldId id="445" r:id="rId38"/>
    <p:sldId id="446" r:id="rId39"/>
    <p:sldId id="460" r:id="rId40"/>
    <p:sldId id="458" r:id="rId41"/>
    <p:sldId id="431" r:id="rId42"/>
    <p:sldId id="284" r:id="rId43"/>
    <p:sldId id="454" r:id="rId44"/>
    <p:sldId id="464" r:id="rId45"/>
    <p:sldId id="467" r:id="rId46"/>
    <p:sldId id="465" r:id="rId47"/>
    <p:sldId id="285" r:id="rId48"/>
    <p:sldId id="297" r:id="rId49"/>
    <p:sldId id="472" r:id="rId50"/>
    <p:sldId id="476" r:id="rId51"/>
    <p:sldId id="477" r:id="rId52"/>
    <p:sldId id="473" r:id="rId53"/>
    <p:sldId id="474" r:id="rId54"/>
    <p:sldId id="475" r:id="rId55"/>
    <p:sldId id="478" r:id="rId56"/>
    <p:sldId id="479" r:id="rId57"/>
    <p:sldId id="480" r:id="rId58"/>
    <p:sldId id="481" r:id="rId59"/>
    <p:sldId id="482" r:id="rId60"/>
    <p:sldId id="484" r:id="rId61"/>
    <p:sldId id="290" r:id="rId62"/>
    <p:sldId id="449" r:id="rId63"/>
    <p:sldId id="486" r:id="rId64"/>
  </p:sldIdLst>
  <p:sldSz cx="9144000" cy="6858000" type="screen4x3"/>
  <p:notesSz cx="7053263"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9">
          <p15:clr>
            <a:srgbClr val="A4A3A4"/>
          </p15:clr>
        </p15:guide>
      </p15:sldGuideLst>
    </p:ext>
    <p:ext uri="{2D200454-40CA-4A62-9FC3-DE9A4176ACB9}">
      <p15:notesGuideLst xmlns="" xmlns:p15="http://schemas.microsoft.com/office/powerpoint/2012/main">
        <p15:guide id="1" orient="horz" pos="2932">
          <p15:clr>
            <a:srgbClr val="A4A3A4"/>
          </p15:clr>
        </p15:guide>
        <p15:guide id="2" pos="22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Kersell" initials="MK" lastIdx="2" clrIdx="0"/>
  <p:cmAuthor id="1" name="Sandra Martin" initials="SM" lastIdx="32" clrIdx="1">
    <p:extLst/>
  </p:cmAuthor>
  <p:cmAuthor id="2" name="Mary"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B40000"/>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7186" autoAdjust="0"/>
  </p:normalViewPr>
  <p:slideViewPr>
    <p:cSldViewPr snapToGrid="0">
      <p:cViewPr>
        <p:scale>
          <a:sx n="93" d="100"/>
          <a:sy n="93" d="100"/>
        </p:scale>
        <p:origin x="-1872" y="-104"/>
      </p:cViewPr>
      <p:guideLst>
        <p:guide orient="horz" pos="2160"/>
        <p:guide pos="28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904"/>
    </p:cViewPr>
  </p:sorterViewPr>
  <p:notesViewPr>
    <p:cSldViewPr snapToGrid="0">
      <p:cViewPr varScale="1">
        <p:scale>
          <a:sx n="83" d="100"/>
          <a:sy n="83" d="100"/>
        </p:scale>
        <p:origin x="-3876" y="-90"/>
      </p:cViewPr>
      <p:guideLst>
        <p:guide orient="horz" pos="2932"/>
        <p:guide pos="2222"/>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14T00:20:23.850" idx="2">
    <p:pos x="10" y="10"/>
    <p:text>With SM, RQO comments included</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A2462-2B58-40DB-B296-72C7F01BB74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956C65C-963D-4D75-B999-E9190FD1BC9E}">
      <dgm:prSet phldrT="[Text]"/>
      <dgm:spPr/>
      <dgm:t>
        <a:bodyPr/>
        <a:lstStyle/>
        <a:p>
          <a:r>
            <a:rPr lang="en-US" dirty="0" smtClean="0"/>
            <a:t>Federal MRC (Assistant Secretary for Preparedness and Response)</a:t>
          </a:r>
          <a:endParaRPr lang="en-US" dirty="0"/>
        </a:p>
      </dgm:t>
    </dgm:pt>
    <dgm:pt modelId="{D2A46D95-F224-4098-B527-A106DA00FAFC}" type="parTrans" cxnId="{A9782429-868A-4EA8-BFD2-5F256C3E8787}">
      <dgm:prSet/>
      <dgm:spPr/>
      <dgm:t>
        <a:bodyPr/>
        <a:lstStyle/>
        <a:p>
          <a:endParaRPr lang="en-US"/>
        </a:p>
      </dgm:t>
    </dgm:pt>
    <dgm:pt modelId="{A9B058F4-207F-4340-BED3-2235CAB8E8CA}" type="sibTrans" cxnId="{A9782429-868A-4EA8-BFD2-5F256C3E8787}">
      <dgm:prSet/>
      <dgm:spPr/>
      <dgm:t>
        <a:bodyPr/>
        <a:lstStyle/>
        <a:p>
          <a:endParaRPr lang="en-US"/>
        </a:p>
      </dgm:t>
    </dgm:pt>
    <dgm:pt modelId="{CBA7B7B3-E86D-483C-8BF9-9954610753C5}">
      <dgm:prSet phldrT="[Text]"/>
      <dgm:spPr/>
      <dgm:t>
        <a:bodyPr/>
        <a:lstStyle/>
        <a:p>
          <a:r>
            <a:rPr lang="en-US" dirty="0" smtClean="0"/>
            <a:t>MA MRC</a:t>
          </a:r>
          <a:endParaRPr lang="en-US" dirty="0"/>
        </a:p>
      </dgm:t>
    </dgm:pt>
    <dgm:pt modelId="{F47738B3-415F-4FF5-91CD-AAD6B772CC97}" type="parTrans" cxnId="{C0103486-5A38-41A1-8753-B92D6FAEDEA2}">
      <dgm:prSet/>
      <dgm:spPr/>
      <dgm:t>
        <a:bodyPr/>
        <a:lstStyle/>
        <a:p>
          <a:endParaRPr lang="en-US"/>
        </a:p>
      </dgm:t>
    </dgm:pt>
    <dgm:pt modelId="{46CDDF7D-46BD-47FD-83A8-8532F3C239ED}" type="sibTrans" cxnId="{C0103486-5A38-41A1-8753-B92D6FAEDEA2}">
      <dgm:prSet/>
      <dgm:spPr/>
      <dgm:t>
        <a:bodyPr/>
        <a:lstStyle/>
        <a:p>
          <a:endParaRPr lang="en-US"/>
        </a:p>
      </dgm:t>
    </dgm:pt>
    <dgm:pt modelId="{69932CA8-614E-4F9F-A901-27E0DE11736F}">
      <dgm:prSet/>
      <dgm:spPr/>
      <dgm:t>
        <a:bodyPr/>
        <a:lstStyle/>
        <a:p>
          <a:r>
            <a:rPr lang="en-US" dirty="0" smtClean="0"/>
            <a:t>Western MA MRC</a:t>
          </a:r>
          <a:endParaRPr lang="en-US" dirty="0"/>
        </a:p>
      </dgm:t>
    </dgm:pt>
    <dgm:pt modelId="{46E4F195-DE34-45DB-A473-D4554E3D446A}" type="parTrans" cxnId="{FEC2D4D9-3A39-4A5C-A730-424A26803FFC}">
      <dgm:prSet/>
      <dgm:spPr/>
      <dgm:t>
        <a:bodyPr/>
        <a:lstStyle/>
        <a:p>
          <a:endParaRPr lang="en-US"/>
        </a:p>
      </dgm:t>
    </dgm:pt>
    <dgm:pt modelId="{D05A6C7F-8A8C-4A21-8E20-7F5CBD8A693D}" type="sibTrans" cxnId="{FEC2D4D9-3A39-4A5C-A730-424A26803FFC}">
      <dgm:prSet/>
      <dgm:spPr/>
      <dgm:t>
        <a:bodyPr/>
        <a:lstStyle/>
        <a:p>
          <a:endParaRPr lang="en-US"/>
        </a:p>
      </dgm:t>
    </dgm:pt>
    <dgm:pt modelId="{E3B3E57A-7C17-48A0-9AB3-4DD212A341C0}" type="asst">
      <dgm:prSet/>
      <dgm:spPr/>
      <dgm:t>
        <a:bodyPr/>
        <a:lstStyle/>
        <a:p>
          <a:r>
            <a:rPr lang="en-US" dirty="0" smtClean="0"/>
            <a:t>Special Teams</a:t>
          </a:r>
          <a:endParaRPr lang="en-US" dirty="0"/>
        </a:p>
      </dgm:t>
    </dgm:pt>
    <dgm:pt modelId="{BC43B9FC-8CEA-4C3B-BC45-F3DB0FE70BE1}" type="parTrans" cxnId="{418A6853-162F-46FC-A885-E879D3CE180C}">
      <dgm:prSet/>
      <dgm:spPr/>
      <dgm:t>
        <a:bodyPr/>
        <a:lstStyle/>
        <a:p>
          <a:endParaRPr lang="en-US"/>
        </a:p>
      </dgm:t>
    </dgm:pt>
    <dgm:pt modelId="{76AF0FBB-708C-4069-8F3A-7ABDFC37C4E4}" type="sibTrans" cxnId="{418A6853-162F-46FC-A885-E879D3CE180C}">
      <dgm:prSet/>
      <dgm:spPr/>
      <dgm:t>
        <a:bodyPr/>
        <a:lstStyle/>
        <a:p>
          <a:endParaRPr lang="en-US"/>
        </a:p>
      </dgm:t>
    </dgm:pt>
    <dgm:pt modelId="{69194D81-AE47-474D-93EE-1897527DE1C5}">
      <dgm:prSet/>
      <dgm:spPr/>
      <dgm:t>
        <a:bodyPr/>
        <a:lstStyle/>
        <a:p>
          <a:r>
            <a:rPr lang="en-US" dirty="0" smtClean="0"/>
            <a:t>County MRC</a:t>
          </a:r>
          <a:endParaRPr lang="en-US" dirty="0"/>
        </a:p>
      </dgm:t>
    </dgm:pt>
    <dgm:pt modelId="{1B24EBED-BCA8-46A9-9FB0-9FB02F1245FC}" type="parTrans" cxnId="{E9079B94-702C-4492-B835-262FC78A566B}">
      <dgm:prSet/>
      <dgm:spPr/>
      <dgm:t>
        <a:bodyPr/>
        <a:lstStyle/>
        <a:p>
          <a:endParaRPr lang="en-US"/>
        </a:p>
      </dgm:t>
    </dgm:pt>
    <dgm:pt modelId="{ACC45CAD-F34E-4892-B4B8-C0E075B92034}" type="sibTrans" cxnId="{E9079B94-702C-4492-B835-262FC78A566B}">
      <dgm:prSet/>
      <dgm:spPr/>
      <dgm:t>
        <a:bodyPr/>
        <a:lstStyle/>
        <a:p>
          <a:endParaRPr lang="en-US"/>
        </a:p>
      </dgm:t>
    </dgm:pt>
    <dgm:pt modelId="{380782AD-D9CF-42DC-9E7E-39BD197F08BF}">
      <dgm:prSet/>
      <dgm:spPr/>
      <dgm:t>
        <a:bodyPr/>
        <a:lstStyle/>
        <a:p>
          <a:r>
            <a:rPr lang="en-US" dirty="0" smtClean="0"/>
            <a:t>MRC Units</a:t>
          </a:r>
          <a:endParaRPr lang="en-US" dirty="0"/>
        </a:p>
      </dgm:t>
    </dgm:pt>
    <dgm:pt modelId="{42C352E8-CFD5-4258-97D3-F059552549D7}" type="parTrans" cxnId="{884D65EC-ADB7-495A-8C2C-C77B1A7AB7AF}">
      <dgm:prSet/>
      <dgm:spPr/>
      <dgm:t>
        <a:bodyPr/>
        <a:lstStyle/>
        <a:p>
          <a:endParaRPr lang="en-US"/>
        </a:p>
      </dgm:t>
    </dgm:pt>
    <dgm:pt modelId="{D685D428-77C1-4451-8EC8-7585E19E15B3}" type="sibTrans" cxnId="{884D65EC-ADB7-495A-8C2C-C77B1A7AB7AF}">
      <dgm:prSet/>
      <dgm:spPr/>
      <dgm:t>
        <a:bodyPr/>
        <a:lstStyle/>
        <a:p>
          <a:endParaRPr lang="en-US"/>
        </a:p>
      </dgm:t>
    </dgm:pt>
    <dgm:pt modelId="{82D35A92-4BEE-4521-B8E8-CAE138C895E8}" type="asst">
      <dgm:prSet/>
      <dgm:spPr/>
      <dgm:t>
        <a:bodyPr/>
        <a:lstStyle/>
        <a:p>
          <a:r>
            <a:rPr lang="en-US" dirty="0" smtClean="0"/>
            <a:t>DART Teams</a:t>
          </a:r>
          <a:endParaRPr lang="en-US" dirty="0"/>
        </a:p>
      </dgm:t>
    </dgm:pt>
    <dgm:pt modelId="{2B33342D-A5C3-4E90-B46F-02021CC08D6F}" type="parTrans" cxnId="{3EB6675D-8951-4C3D-9976-F59A599FD1A1}">
      <dgm:prSet/>
      <dgm:spPr/>
      <dgm:t>
        <a:bodyPr/>
        <a:lstStyle/>
        <a:p>
          <a:endParaRPr lang="en-US"/>
        </a:p>
      </dgm:t>
    </dgm:pt>
    <dgm:pt modelId="{117EE607-D74D-4BE8-A6E7-3F50ED8D5963}" type="sibTrans" cxnId="{3EB6675D-8951-4C3D-9976-F59A599FD1A1}">
      <dgm:prSet/>
      <dgm:spPr/>
      <dgm:t>
        <a:bodyPr/>
        <a:lstStyle/>
        <a:p>
          <a:endParaRPr lang="en-US"/>
        </a:p>
      </dgm:t>
    </dgm:pt>
    <dgm:pt modelId="{A0DEC40B-1C8B-4EEA-A9FE-805B356180DC}" type="pres">
      <dgm:prSet presAssocID="{719A2462-2B58-40DB-B296-72C7F01BB744}" presName="hierChild1" presStyleCnt="0">
        <dgm:presLayoutVars>
          <dgm:orgChart val="1"/>
          <dgm:chPref val="1"/>
          <dgm:dir/>
          <dgm:animOne val="branch"/>
          <dgm:animLvl val="lvl"/>
          <dgm:resizeHandles/>
        </dgm:presLayoutVars>
      </dgm:prSet>
      <dgm:spPr/>
      <dgm:t>
        <a:bodyPr/>
        <a:lstStyle/>
        <a:p>
          <a:endParaRPr lang="en-US"/>
        </a:p>
      </dgm:t>
    </dgm:pt>
    <dgm:pt modelId="{4515DD83-7F5B-4137-9222-1BFD07A5E90E}" type="pres">
      <dgm:prSet presAssocID="{F956C65C-963D-4D75-B999-E9190FD1BC9E}" presName="hierRoot1" presStyleCnt="0">
        <dgm:presLayoutVars>
          <dgm:hierBranch val="init"/>
        </dgm:presLayoutVars>
      </dgm:prSet>
      <dgm:spPr/>
    </dgm:pt>
    <dgm:pt modelId="{8DEA00F5-99A7-4419-9809-09BA0CF26393}" type="pres">
      <dgm:prSet presAssocID="{F956C65C-963D-4D75-B999-E9190FD1BC9E}" presName="rootComposite1" presStyleCnt="0"/>
      <dgm:spPr/>
    </dgm:pt>
    <dgm:pt modelId="{10D76996-6E7C-42E0-8B76-4B9B59F80122}" type="pres">
      <dgm:prSet presAssocID="{F956C65C-963D-4D75-B999-E9190FD1BC9E}" presName="rootText1" presStyleLbl="node0" presStyleIdx="0" presStyleCnt="1" custScaleX="298842">
        <dgm:presLayoutVars>
          <dgm:chPref val="3"/>
        </dgm:presLayoutVars>
      </dgm:prSet>
      <dgm:spPr/>
      <dgm:t>
        <a:bodyPr/>
        <a:lstStyle/>
        <a:p>
          <a:endParaRPr lang="en-US"/>
        </a:p>
      </dgm:t>
    </dgm:pt>
    <dgm:pt modelId="{F2DA001E-C5C2-4039-AD82-593C8608CD01}" type="pres">
      <dgm:prSet presAssocID="{F956C65C-963D-4D75-B999-E9190FD1BC9E}" presName="rootConnector1" presStyleLbl="node1" presStyleIdx="0" presStyleCnt="0"/>
      <dgm:spPr/>
      <dgm:t>
        <a:bodyPr/>
        <a:lstStyle/>
        <a:p>
          <a:endParaRPr lang="en-US"/>
        </a:p>
      </dgm:t>
    </dgm:pt>
    <dgm:pt modelId="{04C74357-D9F4-46F3-AA15-1B41DE72D883}" type="pres">
      <dgm:prSet presAssocID="{F956C65C-963D-4D75-B999-E9190FD1BC9E}" presName="hierChild2" presStyleCnt="0"/>
      <dgm:spPr/>
    </dgm:pt>
    <dgm:pt modelId="{6C5FE7FC-7E98-410E-8DBA-BE458190E58C}" type="pres">
      <dgm:prSet presAssocID="{F47738B3-415F-4FF5-91CD-AAD6B772CC97}" presName="Name37" presStyleLbl="parChTrans1D2" presStyleIdx="0" presStyleCnt="1"/>
      <dgm:spPr/>
      <dgm:t>
        <a:bodyPr/>
        <a:lstStyle/>
        <a:p>
          <a:endParaRPr lang="en-US"/>
        </a:p>
      </dgm:t>
    </dgm:pt>
    <dgm:pt modelId="{9FFDA6C9-B466-4789-8714-C6A1CA1185CD}" type="pres">
      <dgm:prSet presAssocID="{CBA7B7B3-E86D-483C-8BF9-9954610753C5}" presName="hierRoot2" presStyleCnt="0">
        <dgm:presLayoutVars>
          <dgm:hierBranch val="init"/>
        </dgm:presLayoutVars>
      </dgm:prSet>
      <dgm:spPr/>
    </dgm:pt>
    <dgm:pt modelId="{5E26DF6F-0D05-4CF5-A5F2-2508290D7E94}" type="pres">
      <dgm:prSet presAssocID="{CBA7B7B3-E86D-483C-8BF9-9954610753C5}" presName="rootComposite" presStyleCnt="0"/>
      <dgm:spPr/>
    </dgm:pt>
    <dgm:pt modelId="{8C2AAAEA-DF0F-43AD-B1AA-90D6B7BF9C19}" type="pres">
      <dgm:prSet presAssocID="{CBA7B7B3-E86D-483C-8BF9-9954610753C5}" presName="rootText" presStyleLbl="node2" presStyleIdx="0" presStyleCnt="1" custScaleX="293506">
        <dgm:presLayoutVars>
          <dgm:chPref val="3"/>
        </dgm:presLayoutVars>
      </dgm:prSet>
      <dgm:spPr/>
      <dgm:t>
        <a:bodyPr/>
        <a:lstStyle/>
        <a:p>
          <a:endParaRPr lang="en-US"/>
        </a:p>
      </dgm:t>
    </dgm:pt>
    <dgm:pt modelId="{72754F3D-1702-418E-B5ED-A7CC13FF7DE6}" type="pres">
      <dgm:prSet presAssocID="{CBA7B7B3-E86D-483C-8BF9-9954610753C5}" presName="rootConnector" presStyleLbl="node2" presStyleIdx="0" presStyleCnt="1"/>
      <dgm:spPr/>
      <dgm:t>
        <a:bodyPr/>
        <a:lstStyle/>
        <a:p>
          <a:endParaRPr lang="en-US"/>
        </a:p>
      </dgm:t>
    </dgm:pt>
    <dgm:pt modelId="{9C7B05DA-48BA-46F9-9FDF-8BF6A21D123E}" type="pres">
      <dgm:prSet presAssocID="{CBA7B7B3-E86D-483C-8BF9-9954610753C5}" presName="hierChild4" presStyleCnt="0"/>
      <dgm:spPr/>
    </dgm:pt>
    <dgm:pt modelId="{C83C9675-E49F-4E99-813B-6FD9422F00A0}" type="pres">
      <dgm:prSet presAssocID="{46E4F195-DE34-45DB-A473-D4554E3D446A}" presName="Name37" presStyleLbl="parChTrans1D3" presStyleIdx="0" presStyleCnt="1"/>
      <dgm:spPr/>
      <dgm:t>
        <a:bodyPr/>
        <a:lstStyle/>
        <a:p>
          <a:endParaRPr lang="en-US"/>
        </a:p>
      </dgm:t>
    </dgm:pt>
    <dgm:pt modelId="{5965C597-3787-4CA5-A629-5915FDB49CA3}" type="pres">
      <dgm:prSet presAssocID="{69932CA8-614E-4F9F-A901-27E0DE11736F}" presName="hierRoot2" presStyleCnt="0">
        <dgm:presLayoutVars>
          <dgm:hierBranch val="init"/>
        </dgm:presLayoutVars>
      </dgm:prSet>
      <dgm:spPr/>
    </dgm:pt>
    <dgm:pt modelId="{15E3ED3A-54FE-4A5D-A536-F08832DF9090}" type="pres">
      <dgm:prSet presAssocID="{69932CA8-614E-4F9F-A901-27E0DE11736F}" presName="rootComposite" presStyleCnt="0"/>
      <dgm:spPr/>
    </dgm:pt>
    <dgm:pt modelId="{9DDD9B8B-FE53-4C62-9012-D1E01A9E6074}" type="pres">
      <dgm:prSet presAssocID="{69932CA8-614E-4F9F-A901-27E0DE11736F}" presName="rootText" presStyleLbl="node3" presStyleIdx="0" presStyleCnt="1" custScaleX="298842">
        <dgm:presLayoutVars>
          <dgm:chPref val="3"/>
        </dgm:presLayoutVars>
      </dgm:prSet>
      <dgm:spPr/>
      <dgm:t>
        <a:bodyPr/>
        <a:lstStyle/>
        <a:p>
          <a:endParaRPr lang="en-US"/>
        </a:p>
      </dgm:t>
    </dgm:pt>
    <dgm:pt modelId="{A4CB9302-92BE-4702-9B10-39492FF3C967}" type="pres">
      <dgm:prSet presAssocID="{69932CA8-614E-4F9F-A901-27E0DE11736F}" presName="rootConnector" presStyleLbl="node3" presStyleIdx="0" presStyleCnt="1"/>
      <dgm:spPr/>
      <dgm:t>
        <a:bodyPr/>
        <a:lstStyle/>
        <a:p>
          <a:endParaRPr lang="en-US"/>
        </a:p>
      </dgm:t>
    </dgm:pt>
    <dgm:pt modelId="{5613B718-9905-4C36-82DF-996A5421CC4D}" type="pres">
      <dgm:prSet presAssocID="{69932CA8-614E-4F9F-A901-27E0DE11736F}" presName="hierChild4" presStyleCnt="0"/>
      <dgm:spPr/>
    </dgm:pt>
    <dgm:pt modelId="{C86204DC-F305-4C00-9F5A-9D3D25F8CE65}" type="pres">
      <dgm:prSet presAssocID="{1B24EBED-BCA8-46A9-9FB0-9FB02F1245FC}" presName="Name37" presStyleLbl="parChTrans1D4" presStyleIdx="0" presStyleCnt="4"/>
      <dgm:spPr/>
      <dgm:t>
        <a:bodyPr/>
        <a:lstStyle/>
        <a:p>
          <a:endParaRPr lang="en-US"/>
        </a:p>
      </dgm:t>
    </dgm:pt>
    <dgm:pt modelId="{52C0E09F-313A-4B9A-826A-4F394365489B}" type="pres">
      <dgm:prSet presAssocID="{69194D81-AE47-474D-93EE-1897527DE1C5}" presName="hierRoot2" presStyleCnt="0">
        <dgm:presLayoutVars>
          <dgm:hierBranch val="init"/>
        </dgm:presLayoutVars>
      </dgm:prSet>
      <dgm:spPr/>
    </dgm:pt>
    <dgm:pt modelId="{B8CE5BF9-498B-4898-B6C3-E2B8CE5B2F4F}" type="pres">
      <dgm:prSet presAssocID="{69194D81-AE47-474D-93EE-1897527DE1C5}" presName="rootComposite" presStyleCnt="0"/>
      <dgm:spPr/>
    </dgm:pt>
    <dgm:pt modelId="{EDEA6F86-A7B3-4659-9F4E-866C2ED7E758}" type="pres">
      <dgm:prSet presAssocID="{69194D81-AE47-474D-93EE-1897527DE1C5}" presName="rootText" presStyleLbl="node4" presStyleIdx="0" presStyleCnt="2" custScaleX="298842">
        <dgm:presLayoutVars>
          <dgm:chPref val="3"/>
        </dgm:presLayoutVars>
      </dgm:prSet>
      <dgm:spPr/>
      <dgm:t>
        <a:bodyPr/>
        <a:lstStyle/>
        <a:p>
          <a:endParaRPr lang="en-US"/>
        </a:p>
      </dgm:t>
    </dgm:pt>
    <dgm:pt modelId="{EDC22AD6-9706-4716-90C2-20B6A029CAB8}" type="pres">
      <dgm:prSet presAssocID="{69194D81-AE47-474D-93EE-1897527DE1C5}" presName="rootConnector" presStyleLbl="node4" presStyleIdx="0" presStyleCnt="2"/>
      <dgm:spPr/>
      <dgm:t>
        <a:bodyPr/>
        <a:lstStyle/>
        <a:p>
          <a:endParaRPr lang="en-US"/>
        </a:p>
      </dgm:t>
    </dgm:pt>
    <dgm:pt modelId="{FBCA9773-442C-439F-BEA1-DB21C9248452}" type="pres">
      <dgm:prSet presAssocID="{69194D81-AE47-474D-93EE-1897527DE1C5}" presName="hierChild4" presStyleCnt="0"/>
      <dgm:spPr/>
    </dgm:pt>
    <dgm:pt modelId="{8C95843D-71A9-4826-8294-36B1B0AF1C63}" type="pres">
      <dgm:prSet presAssocID="{42C352E8-CFD5-4258-97D3-F059552549D7}" presName="Name37" presStyleLbl="parChTrans1D4" presStyleIdx="1" presStyleCnt="4"/>
      <dgm:spPr/>
      <dgm:t>
        <a:bodyPr/>
        <a:lstStyle/>
        <a:p>
          <a:endParaRPr lang="en-US"/>
        </a:p>
      </dgm:t>
    </dgm:pt>
    <dgm:pt modelId="{97C57AF0-60B4-4F9F-9CAF-D7B53FE4372E}" type="pres">
      <dgm:prSet presAssocID="{380782AD-D9CF-42DC-9E7E-39BD197F08BF}" presName="hierRoot2" presStyleCnt="0">
        <dgm:presLayoutVars>
          <dgm:hierBranch val="init"/>
        </dgm:presLayoutVars>
      </dgm:prSet>
      <dgm:spPr/>
    </dgm:pt>
    <dgm:pt modelId="{45D9171E-743C-4104-88EE-C9C741DD36A8}" type="pres">
      <dgm:prSet presAssocID="{380782AD-D9CF-42DC-9E7E-39BD197F08BF}" presName="rootComposite" presStyleCnt="0"/>
      <dgm:spPr/>
    </dgm:pt>
    <dgm:pt modelId="{0C106343-513C-4033-881D-4F477C09D0C3}" type="pres">
      <dgm:prSet presAssocID="{380782AD-D9CF-42DC-9E7E-39BD197F08BF}" presName="rootText" presStyleLbl="node4" presStyleIdx="1" presStyleCnt="2" custScaleX="249035">
        <dgm:presLayoutVars>
          <dgm:chPref val="3"/>
        </dgm:presLayoutVars>
      </dgm:prSet>
      <dgm:spPr/>
      <dgm:t>
        <a:bodyPr/>
        <a:lstStyle/>
        <a:p>
          <a:endParaRPr lang="en-US"/>
        </a:p>
      </dgm:t>
    </dgm:pt>
    <dgm:pt modelId="{AB2195C5-1CE5-4547-8E63-32439A51900F}" type="pres">
      <dgm:prSet presAssocID="{380782AD-D9CF-42DC-9E7E-39BD197F08BF}" presName="rootConnector" presStyleLbl="node4" presStyleIdx="1" presStyleCnt="2"/>
      <dgm:spPr/>
      <dgm:t>
        <a:bodyPr/>
        <a:lstStyle/>
        <a:p>
          <a:endParaRPr lang="en-US"/>
        </a:p>
      </dgm:t>
    </dgm:pt>
    <dgm:pt modelId="{F5FACABF-255A-4C91-9B6C-721D57EC278B}" type="pres">
      <dgm:prSet presAssocID="{380782AD-D9CF-42DC-9E7E-39BD197F08BF}" presName="hierChild4" presStyleCnt="0"/>
      <dgm:spPr/>
    </dgm:pt>
    <dgm:pt modelId="{C948D1E8-D3C9-49E6-A02B-CF57E0032E52}" type="pres">
      <dgm:prSet presAssocID="{380782AD-D9CF-42DC-9E7E-39BD197F08BF}" presName="hierChild5" presStyleCnt="0"/>
      <dgm:spPr/>
    </dgm:pt>
    <dgm:pt modelId="{F7B3BE04-0448-47BB-BE3B-2FE1912AF5E0}" type="pres">
      <dgm:prSet presAssocID="{69194D81-AE47-474D-93EE-1897527DE1C5}" presName="hierChild5" presStyleCnt="0"/>
      <dgm:spPr/>
    </dgm:pt>
    <dgm:pt modelId="{E646DE72-D9B2-4D10-BFF9-0ECF16DF4707}" type="pres">
      <dgm:prSet presAssocID="{2B33342D-A5C3-4E90-B46F-02021CC08D6F}" presName="Name111" presStyleLbl="parChTrans1D4" presStyleIdx="2" presStyleCnt="4"/>
      <dgm:spPr/>
      <dgm:t>
        <a:bodyPr/>
        <a:lstStyle/>
        <a:p>
          <a:endParaRPr lang="en-US"/>
        </a:p>
      </dgm:t>
    </dgm:pt>
    <dgm:pt modelId="{E50ABFC2-FA30-4684-B2E4-94A752A6E9F8}" type="pres">
      <dgm:prSet presAssocID="{82D35A92-4BEE-4521-B8E8-CAE138C895E8}" presName="hierRoot3" presStyleCnt="0">
        <dgm:presLayoutVars>
          <dgm:hierBranch val="init"/>
        </dgm:presLayoutVars>
      </dgm:prSet>
      <dgm:spPr/>
    </dgm:pt>
    <dgm:pt modelId="{55541B2E-B8CA-45FB-84AE-3F59DCDC0894}" type="pres">
      <dgm:prSet presAssocID="{82D35A92-4BEE-4521-B8E8-CAE138C895E8}" presName="rootComposite3" presStyleCnt="0"/>
      <dgm:spPr/>
    </dgm:pt>
    <dgm:pt modelId="{3F14CC63-6452-49DF-8B99-678912B020BC}" type="pres">
      <dgm:prSet presAssocID="{82D35A92-4BEE-4521-B8E8-CAE138C895E8}" presName="rootText3" presStyleLbl="asst4" presStyleIdx="0" presStyleCnt="1" custScaleX="249035">
        <dgm:presLayoutVars>
          <dgm:chPref val="3"/>
        </dgm:presLayoutVars>
      </dgm:prSet>
      <dgm:spPr/>
      <dgm:t>
        <a:bodyPr/>
        <a:lstStyle/>
        <a:p>
          <a:endParaRPr lang="en-US"/>
        </a:p>
      </dgm:t>
    </dgm:pt>
    <dgm:pt modelId="{E7D37FD3-43B8-436D-A693-54DE73F08B22}" type="pres">
      <dgm:prSet presAssocID="{82D35A92-4BEE-4521-B8E8-CAE138C895E8}" presName="rootConnector3" presStyleLbl="asst4" presStyleIdx="0" presStyleCnt="1"/>
      <dgm:spPr/>
      <dgm:t>
        <a:bodyPr/>
        <a:lstStyle/>
        <a:p>
          <a:endParaRPr lang="en-US"/>
        </a:p>
      </dgm:t>
    </dgm:pt>
    <dgm:pt modelId="{BD3AE22C-1087-43B2-AD96-A7555D2ABAFE}" type="pres">
      <dgm:prSet presAssocID="{82D35A92-4BEE-4521-B8E8-CAE138C895E8}" presName="hierChild6" presStyleCnt="0"/>
      <dgm:spPr/>
    </dgm:pt>
    <dgm:pt modelId="{BCFEA062-915D-499D-9E3C-2ADCB316DE33}" type="pres">
      <dgm:prSet presAssocID="{82D35A92-4BEE-4521-B8E8-CAE138C895E8}" presName="hierChild7" presStyleCnt="0"/>
      <dgm:spPr/>
    </dgm:pt>
    <dgm:pt modelId="{A98F7077-021A-4FCE-8514-6F207233EA20}" type="pres">
      <dgm:prSet presAssocID="{69932CA8-614E-4F9F-A901-27E0DE11736F}" presName="hierChild5" presStyleCnt="0"/>
      <dgm:spPr/>
    </dgm:pt>
    <dgm:pt modelId="{A09FF80E-6B74-48A3-AD4E-127080D6C61A}" type="pres">
      <dgm:prSet presAssocID="{BC43B9FC-8CEA-4C3B-BC45-F3DB0FE70BE1}" presName="Name111" presStyleLbl="parChTrans1D4" presStyleIdx="3" presStyleCnt="4"/>
      <dgm:spPr/>
      <dgm:t>
        <a:bodyPr/>
        <a:lstStyle/>
        <a:p>
          <a:endParaRPr lang="en-US"/>
        </a:p>
      </dgm:t>
    </dgm:pt>
    <dgm:pt modelId="{FAF2AE96-E091-4819-B24A-3E037E087170}" type="pres">
      <dgm:prSet presAssocID="{E3B3E57A-7C17-48A0-9AB3-4DD212A341C0}" presName="hierRoot3" presStyleCnt="0">
        <dgm:presLayoutVars>
          <dgm:hierBranch val="init"/>
        </dgm:presLayoutVars>
      </dgm:prSet>
      <dgm:spPr/>
    </dgm:pt>
    <dgm:pt modelId="{2D4FD13F-3BF8-47DF-A6B1-71AD7FFBBE3B}" type="pres">
      <dgm:prSet presAssocID="{E3B3E57A-7C17-48A0-9AB3-4DD212A341C0}" presName="rootComposite3" presStyleCnt="0"/>
      <dgm:spPr/>
    </dgm:pt>
    <dgm:pt modelId="{D9ECA845-D40D-44C8-A0DD-56C80959E556}" type="pres">
      <dgm:prSet presAssocID="{E3B3E57A-7C17-48A0-9AB3-4DD212A341C0}" presName="rootText3" presStyleLbl="asst3" presStyleIdx="0" presStyleCnt="1" custScaleX="249035">
        <dgm:presLayoutVars>
          <dgm:chPref val="3"/>
        </dgm:presLayoutVars>
      </dgm:prSet>
      <dgm:spPr/>
      <dgm:t>
        <a:bodyPr/>
        <a:lstStyle/>
        <a:p>
          <a:endParaRPr lang="en-US"/>
        </a:p>
      </dgm:t>
    </dgm:pt>
    <dgm:pt modelId="{F7A49A14-EC4D-4040-9F79-AE48D696B906}" type="pres">
      <dgm:prSet presAssocID="{E3B3E57A-7C17-48A0-9AB3-4DD212A341C0}" presName="rootConnector3" presStyleLbl="asst3" presStyleIdx="0" presStyleCnt="1"/>
      <dgm:spPr/>
      <dgm:t>
        <a:bodyPr/>
        <a:lstStyle/>
        <a:p>
          <a:endParaRPr lang="en-US"/>
        </a:p>
      </dgm:t>
    </dgm:pt>
    <dgm:pt modelId="{7AF675D7-8001-4031-82FB-26BC73857544}" type="pres">
      <dgm:prSet presAssocID="{E3B3E57A-7C17-48A0-9AB3-4DD212A341C0}" presName="hierChild6" presStyleCnt="0"/>
      <dgm:spPr/>
    </dgm:pt>
    <dgm:pt modelId="{7862E3BE-1A22-469B-9A59-DC421EFC4E6E}" type="pres">
      <dgm:prSet presAssocID="{E3B3E57A-7C17-48A0-9AB3-4DD212A341C0}" presName="hierChild7" presStyleCnt="0"/>
      <dgm:spPr/>
    </dgm:pt>
    <dgm:pt modelId="{F85D37ED-4AB1-43ED-9184-8CF7C008CF1B}" type="pres">
      <dgm:prSet presAssocID="{CBA7B7B3-E86D-483C-8BF9-9954610753C5}" presName="hierChild5" presStyleCnt="0"/>
      <dgm:spPr/>
    </dgm:pt>
    <dgm:pt modelId="{F274C7D8-498C-49C6-A9EC-7F44B0411CE8}" type="pres">
      <dgm:prSet presAssocID="{F956C65C-963D-4D75-B999-E9190FD1BC9E}" presName="hierChild3" presStyleCnt="0"/>
      <dgm:spPr/>
    </dgm:pt>
  </dgm:ptLst>
  <dgm:cxnLst>
    <dgm:cxn modelId="{CA31D7FA-2D5E-432A-8FDB-B1FA10B127F6}" type="presOf" srcId="{E3B3E57A-7C17-48A0-9AB3-4DD212A341C0}" destId="{F7A49A14-EC4D-4040-9F79-AE48D696B906}" srcOrd="1" destOrd="0" presId="urn:microsoft.com/office/officeart/2005/8/layout/orgChart1"/>
    <dgm:cxn modelId="{5B51D818-6303-415F-B4D6-44E2817B0C9A}" type="presOf" srcId="{42C352E8-CFD5-4258-97D3-F059552549D7}" destId="{8C95843D-71A9-4826-8294-36B1B0AF1C63}" srcOrd="0" destOrd="0" presId="urn:microsoft.com/office/officeart/2005/8/layout/orgChart1"/>
    <dgm:cxn modelId="{8ED2915E-8147-43D2-B1A3-007472D80465}" type="presOf" srcId="{F956C65C-963D-4D75-B999-E9190FD1BC9E}" destId="{F2DA001E-C5C2-4039-AD82-593C8608CD01}" srcOrd="1" destOrd="0" presId="urn:microsoft.com/office/officeart/2005/8/layout/orgChart1"/>
    <dgm:cxn modelId="{D2C2F41E-F7FE-428E-ABD6-53B18AC421C1}" type="presOf" srcId="{2B33342D-A5C3-4E90-B46F-02021CC08D6F}" destId="{E646DE72-D9B2-4D10-BFF9-0ECF16DF4707}" srcOrd="0" destOrd="0" presId="urn:microsoft.com/office/officeart/2005/8/layout/orgChart1"/>
    <dgm:cxn modelId="{D5FA8485-2E04-4735-993C-E51841525BAE}" type="presOf" srcId="{69932CA8-614E-4F9F-A901-27E0DE11736F}" destId="{A4CB9302-92BE-4702-9B10-39492FF3C967}" srcOrd="1" destOrd="0" presId="urn:microsoft.com/office/officeart/2005/8/layout/orgChart1"/>
    <dgm:cxn modelId="{A9782429-868A-4EA8-BFD2-5F256C3E8787}" srcId="{719A2462-2B58-40DB-B296-72C7F01BB744}" destId="{F956C65C-963D-4D75-B999-E9190FD1BC9E}" srcOrd="0" destOrd="0" parTransId="{D2A46D95-F224-4098-B527-A106DA00FAFC}" sibTransId="{A9B058F4-207F-4340-BED3-2235CAB8E8CA}"/>
    <dgm:cxn modelId="{83580D71-90B9-4A89-A2D6-A392B4EF0307}" type="presOf" srcId="{F47738B3-415F-4FF5-91CD-AAD6B772CC97}" destId="{6C5FE7FC-7E98-410E-8DBA-BE458190E58C}" srcOrd="0" destOrd="0" presId="urn:microsoft.com/office/officeart/2005/8/layout/orgChart1"/>
    <dgm:cxn modelId="{07DDA8E7-6A07-4B0C-8228-B4FDEF15A7A8}" type="presOf" srcId="{380782AD-D9CF-42DC-9E7E-39BD197F08BF}" destId="{0C106343-513C-4033-881D-4F477C09D0C3}" srcOrd="0" destOrd="0" presId="urn:microsoft.com/office/officeart/2005/8/layout/orgChart1"/>
    <dgm:cxn modelId="{1F449583-3C03-414E-B175-FD26576D1F85}" type="presOf" srcId="{380782AD-D9CF-42DC-9E7E-39BD197F08BF}" destId="{AB2195C5-1CE5-4547-8E63-32439A51900F}" srcOrd="1" destOrd="0" presId="urn:microsoft.com/office/officeart/2005/8/layout/orgChart1"/>
    <dgm:cxn modelId="{418A6853-162F-46FC-A885-E879D3CE180C}" srcId="{69932CA8-614E-4F9F-A901-27E0DE11736F}" destId="{E3B3E57A-7C17-48A0-9AB3-4DD212A341C0}" srcOrd="0" destOrd="0" parTransId="{BC43B9FC-8CEA-4C3B-BC45-F3DB0FE70BE1}" sibTransId="{76AF0FBB-708C-4069-8F3A-7ABDFC37C4E4}"/>
    <dgm:cxn modelId="{C0103486-5A38-41A1-8753-B92D6FAEDEA2}" srcId="{F956C65C-963D-4D75-B999-E9190FD1BC9E}" destId="{CBA7B7B3-E86D-483C-8BF9-9954610753C5}" srcOrd="0" destOrd="0" parTransId="{F47738B3-415F-4FF5-91CD-AAD6B772CC97}" sibTransId="{46CDDF7D-46BD-47FD-83A8-8532F3C239ED}"/>
    <dgm:cxn modelId="{CA1DDC52-E464-4D20-BA99-F8C41B769A9A}" type="presOf" srcId="{82D35A92-4BEE-4521-B8E8-CAE138C895E8}" destId="{3F14CC63-6452-49DF-8B99-678912B020BC}" srcOrd="0" destOrd="0" presId="urn:microsoft.com/office/officeart/2005/8/layout/orgChart1"/>
    <dgm:cxn modelId="{FEC2D4D9-3A39-4A5C-A730-424A26803FFC}" srcId="{CBA7B7B3-E86D-483C-8BF9-9954610753C5}" destId="{69932CA8-614E-4F9F-A901-27E0DE11736F}" srcOrd="0" destOrd="0" parTransId="{46E4F195-DE34-45DB-A473-D4554E3D446A}" sibTransId="{D05A6C7F-8A8C-4A21-8E20-7F5CBD8A693D}"/>
    <dgm:cxn modelId="{4A6DCC67-8AC6-4F4D-A1A4-8461340D79A7}" type="presOf" srcId="{69194D81-AE47-474D-93EE-1897527DE1C5}" destId="{EDC22AD6-9706-4716-90C2-20B6A029CAB8}" srcOrd="1" destOrd="0" presId="urn:microsoft.com/office/officeart/2005/8/layout/orgChart1"/>
    <dgm:cxn modelId="{0026FF20-918B-480E-913F-AFA4D649A0EA}" type="presOf" srcId="{69194D81-AE47-474D-93EE-1897527DE1C5}" destId="{EDEA6F86-A7B3-4659-9F4E-866C2ED7E758}" srcOrd="0" destOrd="0" presId="urn:microsoft.com/office/officeart/2005/8/layout/orgChart1"/>
    <dgm:cxn modelId="{061E54CC-CC48-44D3-9104-1D1AC74305F2}" type="presOf" srcId="{1B24EBED-BCA8-46A9-9FB0-9FB02F1245FC}" destId="{C86204DC-F305-4C00-9F5A-9D3D25F8CE65}" srcOrd="0" destOrd="0" presId="urn:microsoft.com/office/officeart/2005/8/layout/orgChart1"/>
    <dgm:cxn modelId="{A265BD7D-3356-4048-89EE-DC0E07BD9205}" type="presOf" srcId="{CBA7B7B3-E86D-483C-8BF9-9954610753C5}" destId="{8C2AAAEA-DF0F-43AD-B1AA-90D6B7BF9C19}" srcOrd="0" destOrd="0" presId="urn:microsoft.com/office/officeart/2005/8/layout/orgChart1"/>
    <dgm:cxn modelId="{FC22580F-3711-4200-8F36-831E30B05BFD}" type="presOf" srcId="{F956C65C-963D-4D75-B999-E9190FD1BC9E}" destId="{10D76996-6E7C-42E0-8B76-4B9B59F80122}" srcOrd="0" destOrd="0" presId="urn:microsoft.com/office/officeart/2005/8/layout/orgChart1"/>
    <dgm:cxn modelId="{85F31092-85C0-40B3-A995-EED1080B463E}" type="presOf" srcId="{BC43B9FC-8CEA-4C3B-BC45-F3DB0FE70BE1}" destId="{A09FF80E-6B74-48A3-AD4E-127080D6C61A}" srcOrd="0" destOrd="0" presId="urn:microsoft.com/office/officeart/2005/8/layout/orgChart1"/>
    <dgm:cxn modelId="{884D65EC-ADB7-495A-8C2C-C77B1A7AB7AF}" srcId="{69194D81-AE47-474D-93EE-1897527DE1C5}" destId="{380782AD-D9CF-42DC-9E7E-39BD197F08BF}" srcOrd="0" destOrd="0" parTransId="{42C352E8-CFD5-4258-97D3-F059552549D7}" sibTransId="{D685D428-77C1-4451-8EC8-7585E19E15B3}"/>
    <dgm:cxn modelId="{A947036C-5FBF-48D2-A4E4-60F52DEAEDEB}" type="presOf" srcId="{CBA7B7B3-E86D-483C-8BF9-9954610753C5}" destId="{72754F3D-1702-418E-B5ED-A7CC13FF7DE6}" srcOrd="1" destOrd="0" presId="urn:microsoft.com/office/officeart/2005/8/layout/orgChart1"/>
    <dgm:cxn modelId="{E9079B94-702C-4492-B835-262FC78A566B}" srcId="{69932CA8-614E-4F9F-A901-27E0DE11736F}" destId="{69194D81-AE47-474D-93EE-1897527DE1C5}" srcOrd="1" destOrd="0" parTransId="{1B24EBED-BCA8-46A9-9FB0-9FB02F1245FC}" sibTransId="{ACC45CAD-F34E-4892-B4B8-C0E075B92034}"/>
    <dgm:cxn modelId="{FA47CBD9-88F2-4947-A171-0E5564FADB91}" type="presOf" srcId="{82D35A92-4BEE-4521-B8E8-CAE138C895E8}" destId="{E7D37FD3-43B8-436D-A693-54DE73F08B22}" srcOrd="1" destOrd="0" presId="urn:microsoft.com/office/officeart/2005/8/layout/orgChart1"/>
    <dgm:cxn modelId="{1BD706AF-D1A7-47C6-8191-513622D2D8D7}" type="presOf" srcId="{E3B3E57A-7C17-48A0-9AB3-4DD212A341C0}" destId="{D9ECA845-D40D-44C8-A0DD-56C80959E556}" srcOrd="0" destOrd="0" presId="urn:microsoft.com/office/officeart/2005/8/layout/orgChart1"/>
    <dgm:cxn modelId="{2F49253D-C80E-4AEA-97DF-8D756B99CB67}" type="presOf" srcId="{719A2462-2B58-40DB-B296-72C7F01BB744}" destId="{A0DEC40B-1C8B-4EEA-A9FE-805B356180DC}" srcOrd="0" destOrd="0" presId="urn:microsoft.com/office/officeart/2005/8/layout/orgChart1"/>
    <dgm:cxn modelId="{3EB6675D-8951-4C3D-9976-F59A599FD1A1}" srcId="{69194D81-AE47-474D-93EE-1897527DE1C5}" destId="{82D35A92-4BEE-4521-B8E8-CAE138C895E8}" srcOrd="1" destOrd="0" parTransId="{2B33342D-A5C3-4E90-B46F-02021CC08D6F}" sibTransId="{117EE607-D74D-4BE8-A6E7-3F50ED8D5963}"/>
    <dgm:cxn modelId="{4EB20556-B6EC-40C6-B767-FA40DD013F26}" type="presOf" srcId="{69932CA8-614E-4F9F-A901-27E0DE11736F}" destId="{9DDD9B8B-FE53-4C62-9012-D1E01A9E6074}" srcOrd="0" destOrd="0" presId="urn:microsoft.com/office/officeart/2005/8/layout/orgChart1"/>
    <dgm:cxn modelId="{BE57BDB8-2C1F-4694-A8DE-431A2AECCD19}" type="presOf" srcId="{46E4F195-DE34-45DB-A473-D4554E3D446A}" destId="{C83C9675-E49F-4E99-813B-6FD9422F00A0}" srcOrd="0" destOrd="0" presId="urn:microsoft.com/office/officeart/2005/8/layout/orgChart1"/>
    <dgm:cxn modelId="{041756A7-D202-4160-BCE8-F4B874ECDD5E}" type="presParOf" srcId="{A0DEC40B-1C8B-4EEA-A9FE-805B356180DC}" destId="{4515DD83-7F5B-4137-9222-1BFD07A5E90E}" srcOrd="0" destOrd="0" presId="urn:microsoft.com/office/officeart/2005/8/layout/orgChart1"/>
    <dgm:cxn modelId="{2619302F-F381-4300-92BF-583C61870769}" type="presParOf" srcId="{4515DD83-7F5B-4137-9222-1BFD07A5E90E}" destId="{8DEA00F5-99A7-4419-9809-09BA0CF26393}" srcOrd="0" destOrd="0" presId="urn:microsoft.com/office/officeart/2005/8/layout/orgChart1"/>
    <dgm:cxn modelId="{67AEF2D2-BA2E-422D-ADB7-B7A5C08862ED}" type="presParOf" srcId="{8DEA00F5-99A7-4419-9809-09BA0CF26393}" destId="{10D76996-6E7C-42E0-8B76-4B9B59F80122}" srcOrd="0" destOrd="0" presId="urn:microsoft.com/office/officeart/2005/8/layout/orgChart1"/>
    <dgm:cxn modelId="{6367DA73-EF70-4D72-A51F-464D1EF6CC95}" type="presParOf" srcId="{8DEA00F5-99A7-4419-9809-09BA0CF26393}" destId="{F2DA001E-C5C2-4039-AD82-593C8608CD01}" srcOrd="1" destOrd="0" presId="urn:microsoft.com/office/officeart/2005/8/layout/orgChart1"/>
    <dgm:cxn modelId="{D345164E-069A-4757-A1EF-F0D8C27B8492}" type="presParOf" srcId="{4515DD83-7F5B-4137-9222-1BFD07A5E90E}" destId="{04C74357-D9F4-46F3-AA15-1B41DE72D883}" srcOrd="1" destOrd="0" presId="urn:microsoft.com/office/officeart/2005/8/layout/orgChart1"/>
    <dgm:cxn modelId="{D3173A2B-48B8-4B35-AC68-5AD40205AE74}" type="presParOf" srcId="{04C74357-D9F4-46F3-AA15-1B41DE72D883}" destId="{6C5FE7FC-7E98-410E-8DBA-BE458190E58C}" srcOrd="0" destOrd="0" presId="urn:microsoft.com/office/officeart/2005/8/layout/orgChart1"/>
    <dgm:cxn modelId="{A91AFF5D-0561-4556-8E02-37712C3F7467}" type="presParOf" srcId="{04C74357-D9F4-46F3-AA15-1B41DE72D883}" destId="{9FFDA6C9-B466-4789-8714-C6A1CA1185CD}" srcOrd="1" destOrd="0" presId="urn:microsoft.com/office/officeart/2005/8/layout/orgChart1"/>
    <dgm:cxn modelId="{4462E172-CEF3-4258-8C1F-9132D0DB08D8}" type="presParOf" srcId="{9FFDA6C9-B466-4789-8714-C6A1CA1185CD}" destId="{5E26DF6F-0D05-4CF5-A5F2-2508290D7E94}" srcOrd="0" destOrd="0" presId="urn:microsoft.com/office/officeart/2005/8/layout/orgChart1"/>
    <dgm:cxn modelId="{4486C18B-4E8E-4542-9949-AC92AE848608}" type="presParOf" srcId="{5E26DF6F-0D05-4CF5-A5F2-2508290D7E94}" destId="{8C2AAAEA-DF0F-43AD-B1AA-90D6B7BF9C19}" srcOrd="0" destOrd="0" presId="urn:microsoft.com/office/officeart/2005/8/layout/orgChart1"/>
    <dgm:cxn modelId="{1F06F357-173E-4DD0-B8FA-23610F557158}" type="presParOf" srcId="{5E26DF6F-0D05-4CF5-A5F2-2508290D7E94}" destId="{72754F3D-1702-418E-B5ED-A7CC13FF7DE6}" srcOrd="1" destOrd="0" presId="urn:microsoft.com/office/officeart/2005/8/layout/orgChart1"/>
    <dgm:cxn modelId="{57430E23-D3F2-42C0-9A83-224948D9DBD7}" type="presParOf" srcId="{9FFDA6C9-B466-4789-8714-C6A1CA1185CD}" destId="{9C7B05DA-48BA-46F9-9FDF-8BF6A21D123E}" srcOrd="1" destOrd="0" presId="urn:microsoft.com/office/officeart/2005/8/layout/orgChart1"/>
    <dgm:cxn modelId="{2CD7E912-0D67-4ADF-957D-72F55D19F733}" type="presParOf" srcId="{9C7B05DA-48BA-46F9-9FDF-8BF6A21D123E}" destId="{C83C9675-E49F-4E99-813B-6FD9422F00A0}" srcOrd="0" destOrd="0" presId="urn:microsoft.com/office/officeart/2005/8/layout/orgChart1"/>
    <dgm:cxn modelId="{0ACD7F8B-5163-435F-97E8-78A11EB2890C}" type="presParOf" srcId="{9C7B05DA-48BA-46F9-9FDF-8BF6A21D123E}" destId="{5965C597-3787-4CA5-A629-5915FDB49CA3}" srcOrd="1" destOrd="0" presId="urn:microsoft.com/office/officeart/2005/8/layout/orgChart1"/>
    <dgm:cxn modelId="{A9F63AE9-F65D-4869-A007-1993391A26FF}" type="presParOf" srcId="{5965C597-3787-4CA5-A629-5915FDB49CA3}" destId="{15E3ED3A-54FE-4A5D-A536-F08832DF9090}" srcOrd="0" destOrd="0" presId="urn:microsoft.com/office/officeart/2005/8/layout/orgChart1"/>
    <dgm:cxn modelId="{77B91E46-6A97-4537-99E2-E527CF14ABAC}" type="presParOf" srcId="{15E3ED3A-54FE-4A5D-A536-F08832DF9090}" destId="{9DDD9B8B-FE53-4C62-9012-D1E01A9E6074}" srcOrd="0" destOrd="0" presId="urn:microsoft.com/office/officeart/2005/8/layout/orgChart1"/>
    <dgm:cxn modelId="{0BC948FD-FD47-482D-8BDF-439C2CA85E5E}" type="presParOf" srcId="{15E3ED3A-54FE-4A5D-A536-F08832DF9090}" destId="{A4CB9302-92BE-4702-9B10-39492FF3C967}" srcOrd="1" destOrd="0" presId="urn:microsoft.com/office/officeart/2005/8/layout/orgChart1"/>
    <dgm:cxn modelId="{3A147AF6-FA6E-4AB6-8DE4-69FA4FA9F12C}" type="presParOf" srcId="{5965C597-3787-4CA5-A629-5915FDB49CA3}" destId="{5613B718-9905-4C36-82DF-996A5421CC4D}" srcOrd="1" destOrd="0" presId="urn:microsoft.com/office/officeart/2005/8/layout/orgChart1"/>
    <dgm:cxn modelId="{74E5009F-95BC-4309-84A0-0D87284B4D8C}" type="presParOf" srcId="{5613B718-9905-4C36-82DF-996A5421CC4D}" destId="{C86204DC-F305-4C00-9F5A-9D3D25F8CE65}" srcOrd="0" destOrd="0" presId="urn:microsoft.com/office/officeart/2005/8/layout/orgChart1"/>
    <dgm:cxn modelId="{D0226F72-CC7F-4BC8-8784-4BFB89468FD1}" type="presParOf" srcId="{5613B718-9905-4C36-82DF-996A5421CC4D}" destId="{52C0E09F-313A-4B9A-826A-4F394365489B}" srcOrd="1" destOrd="0" presId="urn:microsoft.com/office/officeart/2005/8/layout/orgChart1"/>
    <dgm:cxn modelId="{2FAC6E7A-1572-4C18-B36C-2A73B284E965}" type="presParOf" srcId="{52C0E09F-313A-4B9A-826A-4F394365489B}" destId="{B8CE5BF9-498B-4898-B6C3-E2B8CE5B2F4F}" srcOrd="0" destOrd="0" presId="urn:microsoft.com/office/officeart/2005/8/layout/orgChart1"/>
    <dgm:cxn modelId="{10881A5B-8553-4669-9F61-2C1D485235A0}" type="presParOf" srcId="{B8CE5BF9-498B-4898-B6C3-E2B8CE5B2F4F}" destId="{EDEA6F86-A7B3-4659-9F4E-866C2ED7E758}" srcOrd="0" destOrd="0" presId="urn:microsoft.com/office/officeart/2005/8/layout/orgChart1"/>
    <dgm:cxn modelId="{8BC684E4-2DC1-4F1B-87B3-27812D51F6E4}" type="presParOf" srcId="{B8CE5BF9-498B-4898-B6C3-E2B8CE5B2F4F}" destId="{EDC22AD6-9706-4716-90C2-20B6A029CAB8}" srcOrd="1" destOrd="0" presId="urn:microsoft.com/office/officeart/2005/8/layout/orgChart1"/>
    <dgm:cxn modelId="{EF0C1CA2-75BB-450D-A84E-F3DCFD9ED2F5}" type="presParOf" srcId="{52C0E09F-313A-4B9A-826A-4F394365489B}" destId="{FBCA9773-442C-439F-BEA1-DB21C9248452}" srcOrd="1" destOrd="0" presId="urn:microsoft.com/office/officeart/2005/8/layout/orgChart1"/>
    <dgm:cxn modelId="{622AB422-7BE5-4E92-AC1A-24C57DE7CBDB}" type="presParOf" srcId="{FBCA9773-442C-439F-BEA1-DB21C9248452}" destId="{8C95843D-71A9-4826-8294-36B1B0AF1C63}" srcOrd="0" destOrd="0" presId="urn:microsoft.com/office/officeart/2005/8/layout/orgChart1"/>
    <dgm:cxn modelId="{BDAF5828-6DA6-40F6-BD44-E9A09A158A6E}" type="presParOf" srcId="{FBCA9773-442C-439F-BEA1-DB21C9248452}" destId="{97C57AF0-60B4-4F9F-9CAF-D7B53FE4372E}" srcOrd="1" destOrd="0" presId="urn:microsoft.com/office/officeart/2005/8/layout/orgChart1"/>
    <dgm:cxn modelId="{7F8B59B0-3990-437A-A82E-B511344591B6}" type="presParOf" srcId="{97C57AF0-60B4-4F9F-9CAF-D7B53FE4372E}" destId="{45D9171E-743C-4104-88EE-C9C741DD36A8}" srcOrd="0" destOrd="0" presId="urn:microsoft.com/office/officeart/2005/8/layout/orgChart1"/>
    <dgm:cxn modelId="{3CAC3780-B79B-4640-83EA-3589E146F4ED}" type="presParOf" srcId="{45D9171E-743C-4104-88EE-C9C741DD36A8}" destId="{0C106343-513C-4033-881D-4F477C09D0C3}" srcOrd="0" destOrd="0" presId="urn:microsoft.com/office/officeart/2005/8/layout/orgChart1"/>
    <dgm:cxn modelId="{513714F7-BE04-4E3B-B8E9-C505B9049555}" type="presParOf" srcId="{45D9171E-743C-4104-88EE-C9C741DD36A8}" destId="{AB2195C5-1CE5-4547-8E63-32439A51900F}" srcOrd="1" destOrd="0" presId="urn:microsoft.com/office/officeart/2005/8/layout/orgChart1"/>
    <dgm:cxn modelId="{1B021D00-268E-4557-9B0B-7B61CCB32F3D}" type="presParOf" srcId="{97C57AF0-60B4-4F9F-9CAF-D7B53FE4372E}" destId="{F5FACABF-255A-4C91-9B6C-721D57EC278B}" srcOrd="1" destOrd="0" presId="urn:microsoft.com/office/officeart/2005/8/layout/orgChart1"/>
    <dgm:cxn modelId="{79FF6436-D7DE-4217-A289-ECB5C9B31172}" type="presParOf" srcId="{97C57AF0-60B4-4F9F-9CAF-D7B53FE4372E}" destId="{C948D1E8-D3C9-49E6-A02B-CF57E0032E52}" srcOrd="2" destOrd="0" presId="urn:microsoft.com/office/officeart/2005/8/layout/orgChart1"/>
    <dgm:cxn modelId="{26D4A3FA-B1FF-4471-8762-BCDEB7D89397}" type="presParOf" srcId="{52C0E09F-313A-4B9A-826A-4F394365489B}" destId="{F7B3BE04-0448-47BB-BE3B-2FE1912AF5E0}" srcOrd="2" destOrd="0" presId="urn:microsoft.com/office/officeart/2005/8/layout/orgChart1"/>
    <dgm:cxn modelId="{C4CB9B69-6467-4C84-8065-8B4BEDB52581}" type="presParOf" srcId="{F7B3BE04-0448-47BB-BE3B-2FE1912AF5E0}" destId="{E646DE72-D9B2-4D10-BFF9-0ECF16DF4707}" srcOrd="0" destOrd="0" presId="urn:microsoft.com/office/officeart/2005/8/layout/orgChart1"/>
    <dgm:cxn modelId="{18296657-D573-431B-9A94-EF6E622C54BD}" type="presParOf" srcId="{F7B3BE04-0448-47BB-BE3B-2FE1912AF5E0}" destId="{E50ABFC2-FA30-4684-B2E4-94A752A6E9F8}" srcOrd="1" destOrd="0" presId="urn:microsoft.com/office/officeart/2005/8/layout/orgChart1"/>
    <dgm:cxn modelId="{B6D7BF5F-A6A3-49BF-9632-03E010CA0AFF}" type="presParOf" srcId="{E50ABFC2-FA30-4684-B2E4-94A752A6E9F8}" destId="{55541B2E-B8CA-45FB-84AE-3F59DCDC0894}" srcOrd="0" destOrd="0" presId="urn:microsoft.com/office/officeart/2005/8/layout/orgChart1"/>
    <dgm:cxn modelId="{5FB4E37F-F57D-4FDB-971A-A79C39DA97EF}" type="presParOf" srcId="{55541B2E-B8CA-45FB-84AE-3F59DCDC0894}" destId="{3F14CC63-6452-49DF-8B99-678912B020BC}" srcOrd="0" destOrd="0" presId="urn:microsoft.com/office/officeart/2005/8/layout/orgChart1"/>
    <dgm:cxn modelId="{B1418B54-CA26-43DB-91D5-0163384DEBB0}" type="presParOf" srcId="{55541B2E-B8CA-45FB-84AE-3F59DCDC0894}" destId="{E7D37FD3-43B8-436D-A693-54DE73F08B22}" srcOrd="1" destOrd="0" presId="urn:microsoft.com/office/officeart/2005/8/layout/orgChart1"/>
    <dgm:cxn modelId="{5BB407EC-E2B8-4736-984F-24E2F2031AA1}" type="presParOf" srcId="{E50ABFC2-FA30-4684-B2E4-94A752A6E9F8}" destId="{BD3AE22C-1087-43B2-AD96-A7555D2ABAFE}" srcOrd="1" destOrd="0" presId="urn:microsoft.com/office/officeart/2005/8/layout/orgChart1"/>
    <dgm:cxn modelId="{FBBDC0C8-A51C-4B04-839F-BAE2C23AD79A}" type="presParOf" srcId="{E50ABFC2-FA30-4684-B2E4-94A752A6E9F8}" destId="{BCFEA062-915D-499D-9E3C-2ADCB316DE33}" srcOrd="2" destOrd="0" presId="urn:microsoft.com/office/officeart/2005/8/layout/orgChart1"/>
    <dgm:cxn modelId="{E7B2B632-E9DF-4AA0-9FB2-9B0D1F7DDA51}" type="presParOf" srcId="{5965C597-3787-4CA5-A629-5915FDB49CA3}" destId="{A98F7077-021A-4FCE-8514-6F207233EA20}" srcOrd="2" destOrd="0" presId="urn:microsoft.com/office/officeart/2005/8/layout/orgChart1"/>
    <dgm:cxn modelId="{4D0CBBB5-75DD-4449-A3B9-59AA20AF4410}" type="presParOf" srcId="{A98F7077-021A-4FCE-8514-6F207233EA20}" destId="{A09FF80E-6B74-48A3-AD4E-127080D6C61A}" srcOrd="0" destOrd="0" presId="urn:microsoft.com/office/officeart/2005/8/layout/orgChart1"/>
    <dgm:cxn modelId="{755C9C35-D5BD-4399-9B3A-17FD403659D4}" type="presParOf" srcId="{A98F7077-021A-4FCE-8514-6F207233EA20}" destId="{FAF2AE96-E091-4819-B24A-3E037E087170}" srcOrd="1" destOrd="0" presId="urn:microsoft.com/office/officeart/2005/8/layout/orgChart1"/>
    <dgm:cxn modelId="{CE0D9572-67EC-4B28-A954-2CEA68D6016E}" type="presParOf" srcId="{FAF2AE96-E091-4819-B24A-3E037E087170}" destId="{2D4FD13F-3BF8-47DF-A6B1-71AD7FFBBE3B}" srcOrd="0" destOrd="0" presId="urn:microsoft.com/office/officeart/2005/8/layout/orgChart1"/>
    <dgm:cxn modelId="{15A0A42C-F189-41D3-9C5A-C9D750C1889A}" type="presParOf" srcId="{2D4FD13F-3BF8-47DF-A6B1-71AD7FFBBE3B}" destId="{D9ECA845-D40D-44C8-A0DD-56C80959E556}" srcOrd="0" destOrd="0" presId="urn:microsoft.com/office/officeart/2005/8/layout/orgChart1"/>
    <dgm:cxn modelId="{E4271540-7DC5-4E52-B2FE-BF15809A88B7}" type="presParOf" srcId="{2D4FD13F-3BF8-47DF-A6B1-71AD7FFBBE3B}" destId="{F7A49A14-EC4D-4040-9F79-AE48D696B906}" srcOrd="1" destOrd="0" presId="urn:microsoft.com/office/officeart/2005/8/layout/orgChart1"/>
    <dgm:cxn modelId="{63C00263-72AE-41E8-823A-5410B965E575}" type="presParOf" srcId="{FAF2AE96-E091-4819-B24A-3E037E087170}" destId="{7AF675D7-8001-4031-82FB-26BC73857544}" srcOrd="1" destOrd="0" presId="urn:microsoft.com/office/officeart/2005/8/layout/orgChart1"/>
    <dgm:cxn modelId="{BD9531AE-C012-46C4-8541-674D9A482666}" type="presParOf" srcId="{FAF2AE96-E091-4819-B24A-3E037E087170}" destId="{7862E3BE-1A22-469B-9A59-DC421EFC4E6E}" srcOrd="2" destOrd="0" presId="urn:microsoft.com/office/officeart/2005/8/layout/orgChart1"/>
    <dgm:cxn modelId="{871498DA-EB44-4784-A47B-ECFF209BFFD0}" type="presParOf" srcId="{9FFDA6C9-B466-4789-8714-C6A1CA1185CD}" destId="{F85D37ED-4AB1-43ED-9184-8CF7C008CF1B}" srcOrd="2" destOrd="0" presId="urn:microsoft.com/office/officeart/2005/8/layout/orgChart1"/>
    <dgm:cxn modelId="{11B37304-CA59-4AD3-9E96-8A111070F1C3}" type="presParOf" srcId="{4515DD83-7F5B-4137-9222-1BFD07A5E90E}" destId="{F274C7D8-498C-49C6-A9EC-7F44B0411CE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1BED17-1BAA-4D64-9E9F-E6A4BC1E7B18}" type="doc">
      <dgm:prSet loTypeId="urn:microsoft.com/office/officeart/2005/8/layout/cycle1" loCatId="cycle" qsTypeId="urn:microsoft.com/office/officeart/2005/8/quickstyle/simple1" qsCatId="simple" csTypeId="urn:microsoft.com/office/officeart/2005/8/colors/accent1_2" csCatId="accent1" phldr="1"/>
      <dgm:spPr/>
    </dgm:pt>
    <dgm:pt modelId="{BF252FD8-C05B-4087-A9E4-69A4BB436C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C00000"/>
              </a:solidFill>
              <a:effectLst/>
              <a:latin typeface="Lucida Sans" pitchFamily="34" charset="0"/>
              <a:cs typeface="Arial" pitchFamily="34" charset="0"/>
            </a:rPr>
            <a:t>PROTECT</a:t>
          </a:r>
        </a:p>
      </dgm:t>
    </dgm:pt>
    <dgm:pt modelId="{AB39E69E-59A5-4AA2-8AB0-F1FD556FE210}" type="parTrans" cxnId="{38C151E1-C63B-497A-8E47-C85055912EF5}">
      <dgm:prSet/>
      <dgm:spPr/>
      <dgm:t>
        <a:bodyPr/>
        <a:lstStyle/>
        <a:p>
          <a:endParaRPr lang="en-US"/>
        </a:p>
      </dgm:t>
    </dgm:pt>
    <dgm:pt modelId="{61A9A14A-F959-46CC-B294-EE7BDC57E93C}" type="sibTrans" cxnId="{38C151E1-C63B-497A-8E47-C85055912EF5}">
      <dgm:prSet/>
      <dgm:spPr/>
      <dgm:t>
        <a:bodyPr/>
        <a:lstStyle/>
        <a:p>
          <a:endParaRPr lang="en-US"/>
        </a:p>
      </dgm:t>
    </dgm:pt>
    <dgm:pt modelId="{BEF2DA61-8BF2-49BC-9112-E049ADC0CBD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C00000"/>
              </a:solidFill>
              <a:effectLst/>
              <a:latin typeface="Lucida Sans" pitchFamily="34" charset="0"/>
              <a:cs typeface="Arial" pitchFamily="34" charset="0"/>
            </a:rPr>
            <a:t>RESPOND</a:t>
          </a:r>
        </a:p>
      </dgm:t>
    </dgm:pt>
    <dgm:pt modelId="{E5D322B6-4793-46F1-BF13-5AB5BF140B5D}" type="parTrans" cxnId="{463DAEA1-C32C-4708-A570-E03A74ACC498}">
      <dgm:prSet/>
      <dgm:spPr/>
      <dgm:t>
        <a:bodyPr/>
        <a:lstStyle/>
        <a:p>
          <a:endParaRPr lang="en-US"/>
        </a:p>
      </dgm:t>
    </dgm:pt>
    <dgm:pt modelId="{990BD180-83E7-41DA-B9D6-5D1FDD5DADC7}" type="sibTrans" cxnId="{463DAEA1-C32C-4708-A570-E03A74ACC498}">
      <dgm:prSet/>
      <dgm:spPr/>
      <dgm:t>
        <a:bodyPr/>
        <a:lstStyle/>
        <a:p>
          <a:endParaRPr lang="en-US"/>
        </a:p>
      </dgm:t>
    </dgm:pt>
    <dgm:pt modelId="{A8C57063-0DD8-4F19-9C6D-AC7CC05546A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C00000"/>
              </a:solidFill>
              <a:effectLst/>
              <a:latin typeface="Lucida Sans" pitchFamily="34" charset="0"/>
              <a:cs typeface="Arial" pitchFamily="34" charset="0"/>
            </a:rPr>
            <a:t>RECOVER</a:t>
          </a:r>
        </a:p>
      </dgm:t>
    </dgm:pt>
    <dgm:pt modelId="{C4A0374F-2716-4305-88E6-BCBFFB97CBB1}" type="parTrans" cxnId="{6DED2D23-7509-4371-824C-943A8A1E8207}">
      <dgm:prSet/>
      <dgm:spPr/>
      <dgm:t>
        <a:bodyPr/>
        <a:lstStyle/>
        <a:p>
          <a:endParaRPr lang="en-US"/>
        </a:p>
      </dgm:t>
    </dgm:pt>
    <dgm:pt modelId="{A9CD03C2-9932-49C8-BFDC-0D9654C40400}" type="sibTrans" cxnId="{6DED2D23-7509-4371-824C-943A8A1E8207}">
      <dgm:prSet/>
      <dgm:spPr/>
      <dgm:t>
        <a:bodyPr/>
        <a:lstStyle/>
        <a:p>
          <a:endParaRPr lang="en-US"/>
        </a:p>
      </dgm:t>
    </dgm:pt>
    <dgm:pt modelId="{688B9F8C-2DE5-41D4-912F-12F124D2A6E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C00000"/>
              </a:solidFill>
              <a:effectLst/>
              <a:latin typeface="Lucida Sans" pitchFamily="34" charset="0"/>
              <a:cs typeface="Arial" pitchFamily="34" charset="0"/>
            </a:rPr>
            <a:t>PREVENT</a:t>
          </a:r>
        </a:p>
      </dgm:t>
    </dgm:pt>
    <dgm:pt modelId="{D628527C-1603-469B-BAE3-638081E24315}" type="parTrans" cxnId="{6F358649-4F87-4883-B70A-DA0254700C53}">
      <dgm:prSet/>
      <dgm:spPr/>
      <dgm:t>
        <a:bodyPr/>
        <a:lstStyle/>
        <a:p>
          <a:endParaRPr lang="en-US"/>
        </a:p>
      </dgm:t>
    </dgm:pt>
    <dgm:pt modelId="{EA00D8F4-3A90-4CC9-AC47-2ECC261DE09A}" type="sibTrans" cxnId="{6F358649-4F87-4883-B70A-DA0254700C53}">
      <dgm:prSet/>
      <dgm:spPr/>
      <dgm:t>
        <a:bodyPr/>
        <a:lstStyle/>
        <a:p>
          <a:endParaRPr lang="en-US"/>
        </a:p>
      </dgm:t>
    </dgm:pt>
    <dgm:pt modelId="{64042E6D-40CF-4C02-8430-8D7D1DA39BA6}" type="pres">
      <dgm:prSet presAssocID="{911BED17-1BAA-4D64-9E9F-E6A4BC1E7B18}" presName="cycle" presStyleCnt="0">
        <dgm:presLayoutVars>
          <dgm:dir/>
          <dgm:resizeHandles val="exact"/>
        </dgm:presLayoutVars>
      </dgm:prSet>
      <dgm:spPr/>
    </dgm:pt>
    <dgm:pt modelId="{0DDA330B-9063-4359-A3CE-1A2137F94347}" type="pres">
      <dgm:prSet presAssocID="{BF252FD8-C05B-4087-A9E4-69A4BB436C70}" presName="dummy" presStyleCnt="0"/>
      <dgm:spPr/>
    </dgm:pt>
    <dgm:pt modelId="{614F4BD0-C2A5-4DB8-8762-0E8D3F4C1D1D}" type="pres">
      <dgm:prSet presAssocID="{BF252FD8-C05B-4087-A9E4-69A4BB436C70}" presName="node" presStyleLbl="revTx" presStyleIdx="0" presStyleCnt="4">
        <dgm:presLayoutVars>
          <dgm:bulletEnabled val="1"/>
        </dgm:presLayoutVars>
      </dgm:prSet>
      <dgm:spPr/>
      <dgm:t>
        <a:bodyPr/>
        <a:lstStyle/>
        <a:p>
          <a:endParaRPr lang="en-US"/>
        </a:p>
      </dgm:t>
    </dgm:pt>
    <dgm:pt modelId="{504328A5-B893-4A68-83FD-CB18D9D9A1A2}" type="pres">
      <dgm:prSet presAssocID="{61A9A14A-F959-46CC-B294-EE7BDC57E93C}" presName="sibTrans" presStyleLbl="node1" presStyleIdx="0" presStyleCnt="4" custScaleX="98688" custScaleY="91903"/>
      <dgm:spPr/>
      <dgm:t>
        <a:bodyPr/>
        <a:lstStyle/>
        <a:p>
          <a:endParaRPr lang="en-US"/>
        </a:p>
      </dgm:t>
    </dgm:pt>
    <dgm:pt modelId="{3A73D9A0-6604-4071-8182-F1C31CF5222E}" type="pres">
      <dgm:prSet presAssocID="{BEF2DA61-8BF2-49BC-9112-E049ADC0CBD4}" presName="dummy" presStyleCnt="0"/>
      <dgm:spPr/>
    </dgm:pt>
    <dgm:pt modelId="{D7832AA8-6B37-4CE9-9D22-ECC219AC3595}" type="pres">
      <dgm:prSet presAssocID="{BEF2DA61-8BF2-49BC-9112-E049ADC0CBD4}" presName="node" presStyleLbl="revTx" presStyleIdx="1" presStyleCnt="4">
        <dgm:presLayoutVars>
          <dgm:bulletEnabled val="1"/>
        </dgm:presLayoutVars>
      </dgm:prSet>
      <dgm:spPr/>
      <dgm:t>
        <a:bodyPr/>
        <a:lstStyle/>
        <a:p>
          <a:endParaRPr lang="en-US"/>
        </a:p>
      </dgm:t>
    </dgm:pt>
    <dgm:pt modelId="{3BA66214-AC0F-4B3C-8D14-1994C2E38F4F}" type="pres">
      <dgm:prSet presAssocID="{990BD180-83E7-41DA-B9D6-5D1FDD5DADC7}" presName="sibTrans" presStyleLbl="node1" presStyleIdx="1" presStyleCnt="4"/>
      <dgm:spPr/>
      <dgm:t>
        <a:bodyPr/>
        <a:lstStyle/>
        <a:p>
          <a:endParaRPr lang="en-US"/>
        </a:p>
      </dgm:t>
    </dgm:pt>
    <dgm:pt modelId="{5F9B8D51-AE0B-49A5-AE5B-6405C530262C}" type="pres">
      <dgm:prSet presAssocID="{A8C57063-0DD8-4F19-9C6D-AC7CC05546A4}" presName="dummy" presStyleCnt="0"/>
      <dgm:spPr/>
    </dgm:pt>
    <dgm:pt modelId="{42E9A4EE-8404-4D55-AE73-F409716016E9}" type="pres">
      <dgm:prSet presAssocID="{A8C57063-0DD8-4F19-9C6D-AC7CC05546A4}" presName="node" presStyleLbl="revTx" presStyleIdx="2" presStyleCnt="4">
        <dgm:presLayoutVars>
          <dgm:bulletEnabled val="1"/>
        </dgm:presLayoutVars>
      </dgm:prSet>
      <dgm:spPr/>
      <dgm:t>
        <a:bodyPr/>
        <a:lstStyle/>
        <a:p>
          <a:endParaRPr lang="en-US"/>
        </a:p>
      </dgm:t>
    </dgm:pt>
    <dgm:pt modelId="{27B4C692-8407-4296-84FD-33DCC78C8EA8}" type="pres">
      <dgm:prSet presAssocID="{A9CD03C2-9932-49C8-BFDC-0D9654C40400}" presName="sibTrans" presStyleLbl="node1" presStyleIdx="2" presStyleCnt="4"/>
      <dgm:spPr/>
      <dgm:t>
        <a:bodyPr/>
        <a:lstStyle/>
        <a:p>
          <a:endParaRPr lang="en-US"/>
        </a:p>
      </dgm:t>
    </dgm:pt>
    <dgm:pt modelId="{06593281-67A2-4AEA-BE91-030F3FE485A3}" type="pres">
      <dgm:prSet presAssocID="{688B9F8C-2DE5-41D4-912F-12F124D2A6E1}" presName="dummy" presStyleCnt="0"/>
      <dgm:spPr/>
    </dgm:pt>
    <dgm:pt modelId="{CB260766-CEF2-4EC8-93B1-C70F9A0518EF}" type="pres">
      <dgm:prSet presAssocID="{688B9F8C-2DE5-41D4-912F-12F124D2A6E1}" presName="node" presStyleLbl="revTx" presStyleIdx="3" presStyleCnt="4">
        <dgm:presLayoutVars>
          <dgm:bulletEnabled val="1"/>
        </dgm:presLayoutVars>
      </dgm:prSet>
      <dgm:spPr/>
      <dgm:t>
        <a:bodyPr/>
        <a:lstStyle/>
        <a:p>
          <a:endParaRPr lang="en-US"/>
        </a:p>
      </dgm:t>
    </dgm:pt>
    <dgm:pt modelId="{CD1352E1-EA75-475E-B789-E8786ADA7F26}" type="pres">
      <dgm:prSet presAssocID="{EA00D8F4-3A90-4CC9-AC47-2ECC261DE09A}" presName="sibTrans" presStyleLbl="node1" presStyleIdx="3" presStyleCnt="4"/>
      <dgm:spPr/>
      <dgm:t>
        <a:bodyPr/>
        <a:lstStyle/>
        <a:p>
          <a:endParaRPr lang="en-US"/>
        </a:p>
      </dgm:t>
    </dgm:pt>
  </dgm:ptLst>
  <dgm:cxnLst>
    <dgm:cxn modelId="{38C151E1-C63B-497A-8E47-C85055912EF5}" srcId="{911BED17-1BAA-4D64-9E9F-E6A4BC1E7B18}" destId="{BF252FD8-C05B-4087-A9E4-69A4BB436C70}" srcOrd="0" destOrd="0" parTransId="{AB39E69E-59A5-4AA2-8AB0-F1FD556FE210}" sibTransId="{61A9A14A-F959-46CC-B294-EE7BDC57E93C}"/>
    <dgm:cxn modelId="{8A2D89DE-82FE-4739-BF8A-5822A542DA0C}" type="presOf" srcId="{688B9F8C-2DE5-41D4-912F-12F124D2A6E1}" destId="{CB260766-CEF2-4EC8-93B1-C70F9A0518EF}" srcOrd="0" destOrd="0" presId="urn:microsoft.com/office/officeart/2005/8/layout/cycle1"/>
    <dgm:cxn modelId="{463DAEA1-C32C-4708-A570-E03A74ACC498}" srcId="{911BED17-1BAA-4D64-9E9F-E6A4BC1E7B18}" destId="{BEF2DA61-8BF2-49BC-9112-E049ADC0CBD4}" srcOrd="1" destOrd="0" parTransId="{E5D322B6-4793-46F1-BF13-5AB5BF140B5D}" sibTransId="{990BD180-83E7-41DA-B9D6-5D1FDD5DADC7}"/>
    <dgm:cxn modelId="{5AC9BB5B-C2BE-4238-B082-8BBD4969F08F}" type="presOf" srcId="{BF252FD8-C05B-4087-A9E4-69A4BB436C70}" destId="{614F4BD0-C2A5-4DB8-8762-0E8D3F4C1D1D}" srcOrd="0" destOrd="0" presId="urn:microsoft.com/office/officeart/2005/8/layout/cycle1"/>
    <dgm:cxn modelId="{6DED2D23-7509-4371-824C-943A8A1E8207}" srcId="{911BED17-1BAA-4D64-9E9F-E6A4BC1E7B18}" destId="{A8C57063-0DD8-4F19-9C6D-AC7CC05546A4}" srcOrd="2" destOrd="0" parTransId="{C4A0374F-2716-4305-88E6-BCBFFB97CBB1}" sibTransId="{A9CD03C2-9932-49C8-BFDC-0D9654C40400}"/>
    <dgm:cxn modelId="{8805A17B-4E48-414A-93AD-C30F1BFE6D58}" type="presOf" srcId="{A8C57063-0DD8-4F19-9C6D-AC7CC05546A4}" destId="{42E9A4EE-8404-4D55-AE73-F409716016E9}" srcOrd="0" destOrd="0" presId="urn:microsoft.com/office/officeart/2005/8/layout/cycle1"/>
    <dgm:cxn modelId="{D958949F-F229-4F87-BB19-F1EE3518814F}" type="presOf" srcId="{990BD180-83E7-41DA-B9D6-5D1FDD5DADC7}" destId="{3BA66214-AC0F-4B3C-8D14-1994C2E38F4F}" srcOrd="0" destOrd="0" presId="urn:microsoft.com/office/officeart/2005/8/layout/cycle1"/>
    <dgm:cxn modelId="{D85CC18C-E636-4CBF-AD0D-C24282E5D560}" type="presOf" srcId="{A9CD03C2-9932-49C8-BFDC-0D9654C40400}" destId="{27B4C692-8407-4296-84FD-33DCC78C8EA8}" srcOrd="0" destOrd="0" presId="urn:microsoft.com/office/officeart/2005/8/layout/cycle1"/>
    <dgm:cxn modelId="{670DA105-1958-410C-AE4F-B7E93A727230}" type="presOf" srcId="{61A9A14A-F959-46CC-B294-EE7BDC57E93C}" destId="{504328A5-B893-4A68-83FD-CB18D9D9A1A2}" srcOrd="0" destOrd="0" presId="urn:microsoft.com/office/officeart/2005/8/layout/cycle1"/>
    <dgm:cxn modelId="{145B2471-E3B7-4D06-8E8C-4692B74F9DC2}" type="presOf" srcId="{911BED17-1BAA-4D64-9E9F-E6A4BC1E7B18}" destId="{64042E6D-40CF-4C02-8430-8D7D1DA39BA6}" srcOrd="0" destOrd="0" presId="urn:microsoft.com/office/officeart/2005/8/layout/cycle1"/>
    <dgm:cxn modelId="{DA48714F-9E07-4F02-BAD3-3C08F2643ABE}" type="presOf" srcId="{EA00D8F4-3A90-4CC9-AC47-2ECC261DE09A}" destId="{CD1352E1-EA75-475E-B789-E8786ADA7F26}" srcOrd="0" destOrd="0" presId="urn:microsoft.com/office/officeart/2005/8/layout/cycle1"/>
    <dgm:cxn modelId="{6F358649-4F87-4883-B70A-DA0254700C53}" srcId="{911BED17-1BAA-4D64-9E9F-E6A4BC1E7B18}" destId="{688B9F8C-2DE5-41D4-912F-12F124D2A6E1}" srcOrd="3" destOrd="0" parTransId="{D628527C-1603-469B-BAE3-638081E24315}" sibTransId="{EA00D8F4-3A90-4CC9-AC47-2ECC261DE09A}"/>
    <dgm:cxn modelId="{7FB12B5A-3E92-418F-BBF1-D34BC4E9B59F}" type="presOf" srcId="{BEF2DA61-8BF2-49BC-9112-E049ADC0CBD4}" destId="{D7832AA8-6B37-4CE9-9D22-ECC219AC3595}" srcOrd="0" destOrd="0" presId="urn:microsoft.com/office/officeart/2005/8/layout/cycle1"/>
    <dgm:cxn modelId="{60374ABB-8A87-4218-88E0-CBAC64C11D52}" type="presParOf" srcId="{64042E6D-40CF-4C02-8430-8D7D1DA39BA6}" destId="{0DDA330B-9063-4359-A3CE-1A2137F94347}" srcOrd="0" destOrd="0" presId="urn:microsoft.com/office/officeart/2005/8/layout/cycle1"/>
    <dgm:cxn modelId="{D8845987-4624-4AEF-85D9-5DDC15A1ECF4}" type="presParOf" srcId="{64042E6D-40CF-4C02-8430-8D7D1DA39BA6}" destId="{614F4BD0-C2A5-4DB8-8762-0E8D3F4C1D1D}" srcOrd="1" destOrd="0" presId="urn:microsoft.com/office/officeart/2005/8/layout/cycle1"/>
    <dgm:cxn modelId="{69DA9F27-8A37-4380-B005-ED24F176BED5}" type="presParOf" srcId="{64042E6D-40CF-4C02-8430-8D7D1DA39BA6}" destId="{504328A5-B893-4A68-83FD-CB18D9D9A1A2}" srcOrd="2" destOrd="0" presId="urn:microsoft.com/office/officeart/2005/8/layout/cycle1"/>
    <dgm:cxn modelId="{84658359-6CB4-4E04-B4BF-E9A5C0CBAF21}" type="presParOf" srcId="{64042E6D-40CF-4C02-8430-8D7D1DA39BA6}" destId="{3A73D9A0-6604-4071-8182-F1C31CF5222E}" srcOrd="3" destOrd="0" presId="urn:microsoft.com/office/officeart/2005/8/layout/cycle1"/>
    <dgm:cxn modelId="{F88440EF-960A-4C99-B796-8B8D48095372}" type="presParOf" srcId="{64042E6D-40CF-4C02-8430-8D7D1DA39BA6}" destId="{D7832AA8-6B37-4CE9-9D22-ECC219AC3595}" srcOrd="4" destOrd="0" presId="urn:microsoft.com/office/officeart/2005/8/layout/cycle1"/>
    <dgm:cxn modelId="{4380E880-44D9-4385-A29C-80FDF487CDED}" type="presParOf" srcId="{64042E6D-40CF-4C02-8430-8D7D1DA39BA6}" destId="{3BA66214-AC0F-4B3C-8D14-1994C2E38F4F}" srcOrd="5" destOrd="0" presId="urn:microsoft.com/office/officeart/2005/8/layout/cycle1"/>
    <dgm:cxn modelId="{F2BBE25D-4BBF-408B-8F94-F78D22533E35}" type="presParOf" srcId="{64042E6D-40CF-4C02-8430-8D7D1DA39BA6}" destId="{5F9B8D51-AE0B-49A5-AE5B-6405C530262C}" srcOrd="6" destOrd="0" presId="urn:microsoft.com/office/officeart/2005/8/layout/cycle1"/>
    <dgm:cxn modelId="{B4692981-DC07-4211-BAFA-C40E3C916DEF}" type="presParOf" srcId="{64042E6D-40CF-4C02-8430-8D7D1DA39BA6}" destId="{42E9A4EE-8404-4D55-AE73-F409716016E9}" srcOrd="7" destOrd="0" presId="urn:microsoft.com/office/officeart/2005/8/layout/cycle1"/>
    <dgm:cxn modelId="{DB9F0926-9DF3-40EA-BD69-8B0B3A6CB997}" type="presParOf" srcId="{64042E6D-40CF-4C02-8430-8D7D1DA39BA6}" destId="{27B4C692-8407-4296-84FD-33DCC78C8EA8}" srcOrd="8" destOrd="0" presId="urn:microsoft.com/office/officeart/2005/8/layout/cycle1"/>
    <dgm:cxn modelId="{818256D9-3640-433C-B2B5-3156A9A9A7FB}" type="presParOf" srcId="{64042E6D-40CF-4C02-8430-8D7D1DA39BA6}" destId="{06593281-67A2-4AEA-BE91-030F3FE485A3}" srcOrd="9" destOrd="0" presId="urn:microsoft.com/office/officeart/2005/8/layout/cycle1"/>
    <dgm:cxn modelId="{9839F781-95FA-4413-A0BB-21D6AC9DAB36}" type="presParOf" srcId="{64042E6D-40CF-4C02-8430-8D7D1DA39BA6}" destId="{CB260766-CEF2-4EC8-93B1-C70F9A0518EF}" srcOrd="10" destOrd="0" presId="urn:microsoft.com/office/officeart/2005/8/layout/cycle1"/>
    <dgm:cxn modelId="{6EEA6BD9-466C-42A3-9323-7C16C37C36E4}" type="presParOf" srcId="{64042E6D-40CF-4C02-8430-8D7D1DA39BA6}" destId="{CD1352E1-EA75-475E-B789-E8786ADA7F26}"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F9688D-8861-4C4F-8145-A4A0580CE3F9}" type="doc">
      <dgm:prSet loTypeId="urn:microsoft.com/office/officeart/2005/8/layout/orgChart1" loCatId="hierarchy" qsTypeId="urn:microsoft.com/office/officeart/2005/8/quickstyle/simple1" qsCatId="simple" csTypeId="urn:microsoft.com/office/officeart/2005/8/colors/accent1_2" csCatId="accent1" phldr="1"/>
      <dgm:spPr/>
    </dgm:pt>
    <dgm:pt modelId="{D4956051-AAF2-4CF3-A8E3-AE49E2BCBD29}">
      <dgm:prSet/>
      <dgm:spPr>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Incident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Commander</a:t>
          </a:r>
        </a:p>
      </dgm:t>
    </dgm:pt>
    <dgm:pt modelId="{90A5D01B-A0B1-415B-8AF8-AB412DBD5238}" type="parTrans" cxnId="{8D5A6176-1EE3-4206-92F3-7D77A375681D}">
      <dgm:prSet/>
      <dgm:spPr/>
      <dgm:t>
        <a:bodyPr/>
        <a:lstStyle/>
        <a:p>
          <a:endParaRPr lang="en-US"/>
        </a:p>
      </dgm:t>
    </dgm:pt>
    <dgm:pt modelId="{A72D9E84-50FE-4370-9B46-483D34776870}" type="sibTrans" cxnId="{8D5A6176-1EE3-4206-92F3-7D77A375681D}">
      <dgm:prSet/>
      <dgm:spPr/>
      <dgm:t>
        <a:bodyPr/>
        <a:lstStyle/>
        <a:p>
          <a:endParaRPr lang="en-US"/>
        </a:p>
      </dgm:t>
    </dgm:pt>
    <dgm:pt modelId="{1D6FC6E1-3245-4E9D-9AC2-1710F7A51B60}" type="asst">
      <dgm:prSet/>
      <dgm:spPr>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Public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 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Officer</a:t>
          </a:r>
        </a:p>
      </dgm:t>
    </dgm:pt>
    <dgm:pt modelId="{9C60FB9C-7972-4E95-9260-1331B8138D5E}" type="parTrans" cxnId="{9E814B74-8844-4FFC-A079-9D536EAEB24E}">
      <dgm:prSet/>
      <dgm:spPr/>
      <dgm:t>
        <a:bodyPr/>
        <a:lstStyle/>
        <a:p>
          <a:endParaRPr lang="en-US"/>
        </a:p>
      </dgm:t>
    </dgm:pt>
    <dgm:pt modelId="{C29290A8-17D4-4B75-9D5F-2B0BDC54D980}" type="sibTrans" cxnId="{9E814B74-8844-4FFC-A079-9D536EAEB24E}">
      <dgm:prSet/>
      <dgm:spPr/>
      <dgm:t>
        <a:bodyPr/>
        <a:lstStyle/>
        <a:p>
          <a:endParaRPr lang="en-US"/>
        </a:p>
      </dgm:t>
    </dgm:pt>
    <dgm:pt modelId="{D4E63E76-3FA7-4972-B1DF-70528D9ECDC9}" type="asst">
      <dgm:prSet/>
      <dgm:spPr>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Safety Officer</a:t>
          </a:r>
        </a:p>
      </dgm:t>
    </dgm:pt>
    <dgm:pt modelId="{889FBB09-039D-42D6-BE67-9739F652902D}" type="parTrans" cxnId="{BCBE657A-779A-4E18-99BE-44F828E05703}">
      <dgm:prSet/>
      <dgm:spPr/>
      <dgm:t>
        <a:bodyPr/>
        <a:lstStyle/>
        <a:p>
          <a:endParaRPr lang="en-US"/>
        </a:p>
      </dgm:t>
    </dgm:pt>
    <dgm:pt modelId="{0D5F5ECD-ECA2-44B9-8615-CF4F0C153D5D}" type="sibTrans" cxnId="{BCBE657A-779A-4E18-99BE-44F828E05703}">
      <dgm:prSet/>
      <dgm:spPr/>
      <dgm:t>
        <a:bodyPr/>
        <a:lstStyle/>
        <a:p>
          <a:endParaRPr lang="en-US"/>
        </a:p>
      </dgm:t>
    </dgm:pt>
    <dgm:pt modelId="{6CF478F2-B6FE-4238-BDF2-6510939B82E2}" type="asst">
      <dgm:prSet/>
      <dgm:spPr>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Liaison Officer</a:t>
          </a:r>
        </a:p>
      </dgm:t>
    </dgm:pt>
    <dgm:pt modelId="{4BA2443B-A3A9-4A9F-94C2-A83C85632983}" type="parTrans" cxnId="{11DD3D26-9678-4F9B-9C4E-9670A181F1A0}">
      <dgm:prSet/>
      <dgm:spPr/>
      <dgm:t>
        <a:bodyPr/>
        <a:lstStyle/>
        <a:p>
          <a:endParaRPr lang="en-US"/>
        </a:p>
      </dgm:t>
    </dgm:pt>
    <dgm:pt modelId="{98D753DC-C688-4453-A217-A6F51E780311}" type="sibTrans" cxnId="{11DD3D26-9678-4F9B-9C4E-9670A181F1A0}">
      <dgm:prSet/>
      <dgm:spPr/>
      <dgm:t>
        <a:bodyPr/>
        <a:lstStyle/>
        <a:p>
          <a:endParaRPr lang="en-US"/>
        </a:p>
      </dgm:t>
    </dgm:pt>
    <dgm:pt modelId="{D23CC84D-F6F8-4C13-A734-0CBF7F4568CB}">
      <dgm:prSet/>
      <dgm:spPr>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Operations</a:t>
          </a:r>
        </a:p>
      </dgm:t>
    </dgm:pt>
    <dgm:pt modelId="{3709BA26-CB7B-45D9-A45E-D12D7F08650F}" type="parTrans" cxnId="{05CCE0DD-3CA7-49C1-980D-740B3DF60F5A}">
      <dgm:prSet/>
      <dgm:spPr/>
      <dgm:t>
        <a:bodyPr/>
        <a:lstStyle/>
        <a:p>
          <a:endParaRPr lang="en-US"/>
        </a:p>
      </dgm:t>
    </dgm:pt>
    <dgm:pt modelId="{8F7E8710-9E7F-44AA-946C-E66BD21D3F42}" type="sibTrans" cxnId="{05CCE0DD-3CA7-49C1-980D-740B3DF60F5A}">
      <dgm:prSet/>
      <dgm:spPr/>
      <dgm:t>
        <a:bodyPr/>
        <a:lstStyle/>
        <a:p>
          <a:endParaRPr lang="en-US"/>
        </a:p>
      </dgm:t>
    </dgm:pt>
    <dgm:pt modelId="{8076C0F8-D574-4A91-AE41-6228F83C26C1}">
      <dgm:prSet/>
      <dgm:spPr>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Planning</a:t>
          </a:r>
        </a:p>
      </dgm:t>
    </dgm:pt>
    <dgm:pt modelId="{CF1D9E52-358A-403F-9576-DDC3E757B914}" type="parTrans" cxnId="{EF95AC1B-298A-4F70-823E-C534C0BCB42C}">
      <dgm:prSet/>
      <dgm:spPr/>
      <dgm:t>
        <a:bodyPr/>
        <a:lstStyle/>
        <a:p>
          <a:endParaRPr lang="en-US"/>
        </a:p>
      </dgm:t>
    </dgm:pt>
    <dgm:pt modelId="{4ED08724-028E-48F9-B21B-0A75994EB9D7}" type="sibTrans" cxnId="{EF95AC1B-298A-4F70-823E-C534C0BCB42C}">
      <dgm:prSet/>
      <dgm:spPr/>
      <dgm:t>
        <a:bodyPr/>
        <a:lstStyle/>
        <a:p>
          <a:endParaRPr lang="en-US"/>
        </a:p>
      </dgm:t>
    </dgm:pt>
    <dgm:pt modelId="{2D2B4609-BE7B-42BD-A161-C3C87D51BDA7}">
      <dgm:prSet/>
      <dgm:spPr>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Logistics</a:t>
          </a:r>
        </a:p>
      </dgm:t>
    </dgm:pt>
    <dgm:pt modelId="{CE2F5BB6-D4BD-47E1-A044-8C51516F1D8F}" type="parTrans" cxnId="{693587CD-C8B8-4E34-8AF4-E35E84144FAD}">
      <dgm:prSet/>
      <dgm:spPr/>
      <dgm:t>
        <a:bodyPr/>
        <a:lstStyle/>
        <a:p>
          <a:endParaRPr lang="en-US"/>
        </a:p>
      </dgm:t>
    </dgm:pt>
    <dgm:pt modelId="{DE94824A-BADF-4886-9C5D-2033C1919D06}" type="sibTrans" cxnId="{693587CD-C8B8-4E34-8AF4-E35E84144FAD}">
      <dgm:prSet/>
      <dgm:spPr/>
      <dgm:t>
        <a:bodyPr/>
        <a:lstStyle/>
        <a:p>
          <a:endParaRPr lang="en-US"/>
        </a:p>
      </dgm:t>
    </dgm:pt>
    <dgm:pt modelId="{25B2D8A5-FD02-4BE2-8C96-3B5D7713C4C5}">
      <dgm:prSet/>
      <dgm:spPr>
        <a:ln>
          <a:no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Finance/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bg1"/>
              </a:solidFill>
              <a:effectLst/>
              <a:latin typeface="Verdana" pitchFamily="34" charset="0"/>
              <a:cs typeface="Arial" pitchFamily="34" charset="0"/>
            </a:rPr>
            <a:t>Administration</a:t>
          </a:r>
        </a:p>
      </dgm:t>
    </dgm:pt>
    <dgm:pt modelId="{F3704198-0661-47F7-8DAF-CE10D0179BB3}" type="parTrans" cxnId="{F5751321-B10F-493D-B3BC-0132836E7786}">
      <dgm:prSet/>
      <dgm:spPr/>
      <dgm:t>
        <a:bodyPr/>
        <a:lstStyle/>
        <a:p>
          <a:endParaRPr lang="en-US"/>
        </a:p>
      </dgm:t>
    </dgm:pt>
    <dgm:pt modelId="{D9AE89BB-BA32-4A62-B223-783AC2A08029}" type="sibTrans" cxnId="{F5751321-B10F-493D-B3BC-0132836E7786}">
      <dgm:prSet/>
      <dgm:spPr/>
      <dgm:t>
        <a:bodyPr/>
        <a:lstStyle/>
        <a:p>
          <a:endParaRPr lang="en-US"/>
        </a:p>
      </dgm:t>
    </dgm:pt>
    <dgm:pt modelId="{1296C905-CCD0-4AD2-A937-7334C3E77DE0}" type="pres">
      <dgm:prSet presAssocID="{7BF9688D-8861-4C4F-8145-A4A0580CE3F9}" presName="hierChild1" presStyleCnt="0">
        <dgm:presLayoutVars>
          <dgm:orgChart val="1"/>
          <dgm:chPref val="1"/>
          <dgm:dir/>
          <dgm:animOne val="branch"/>
          <dgm:animLvl val="lvl"/>
          <dgm:resizeHandles/>
        </dgm:presLayoutVars>
      </dgm:prSet>
      <dgm:spPr/>
    </dgm:pt>
    <dgm:pt modelId="{F34ED0D0-D03D-4727-BF7B-47666648BDC4}" type="pres">
      <dgm:prSet presAssocID="{D4956051-AAF2-4CF3-A8E3-AE49E2BCBD29}" presName="hierRoot1" presStyleCnt="0">
        <dgm:presLayoutVars>
          <dgm:hierBranch/>
        </dgm:presLayoutVars>
      </dgm:prSet>
      <dgm:spPr/>
    </dgm:pt>
    <dgm:pt modelId="{3E123CAC-1210-428C-8735-CAE1BC92D173}" type="pres">
      <dgm:prSet presAssocID="{D4956051-AAF2-4CF3-A8E3-AE49E2BCBD29}" presName="rootComposite1" presStyleCnt="0"/>
      <dgm:spPr/>
    </dgm:pt>
    <dgm:pt modelId="{7C825862-1826-4362-9A82-87C77F9A4503}" type="pres">
      <dgm:prSet presAssocID="{D4956051-AAF2-4CF3-A8E3-AE49E2BCBD29}" presName="rootText1" presStyleLbl="node0" presStyleIdx="0" presStyleCnt="1">
        <dgm:presLayoutVars>
          <dgm:chPref val="3"/>
        </dgm:presLayoutVars>
      </dgm:prSet>
      <dgm:spPr/>
      <dgm:t>
        <a:bodyPr/>
        <a:lstStyle/>
        <a:p>
          <a:endParaRPr lang="en-US"/>
        </a:p>
      </dgm:t>
    </dgm:pt>
    <dgm:pt modelId="{FA8F7645-8A1A-4376-AC3B-FACEBA9E2A00}" type="pres">
      <dgm:prSet presAssocID="{D4956051-AAF2-4CF3-A8E3-AE49E2BCBD29}" presName="rootConnector1" presStyleLbl="node1" presStyleIdx="0" presStyleCnt="0"/>
      <dgm:spPr/>
      <dgm:t>
        <a:bodyPr/>
        <a:lstStyle/>
        <a:p>
          <a:endParaRPr lang="en-US"/>
        </a:p>
      </dgm:t>
    </dgm:pt>
    <dgm:pt modelId="{871E1DE5-5222-477B-9AB8-5E42B8146665}" type="pres">
      <dgm:prSet presAssocID="{D4956051-AAF2-4CF3-A8E3-AE49E2BCBD29}" presName="hierChild2" presStyleCnt="0"/>
      <dgm:spPr/>
    </dgm:pt>
    <dgm:pt modelId="{F4FE6D7A-E76B-48EE-9250-863562F8AAD1}" type="pres">
      <dgm:prSet presAssocID="{3709BA26-CB7B-45D9-A45E-D12D7F08650F}" presName="Name35" presStyleLbl="parChTrans1D2" presStyleIdx="0" presStyleCnt="7"/>
      <dgm:spPr/>
      <dgm:t>
        <a:bodyPr/>
        <a:lstStyle/>
        <a:p>
          <a:endParaRPr lang="en-US"/>
        </a:p>
      </dgm:t>
    </dgm:pt>
    <dgm:pt modelId="{04E6576C-3AB3-41FA-B0EC-992C72FF390F}" type="pres">
      <dgm:prSet presAssocID="{D23CC84D-F6F8-4C13-A734-0CBF7F4568CB}" presName="hierRoot2" presStyleCnt="0">
        <dgm:presLayoutVars>
          <dgm:hierBranch val="r"/>
        </dgm:presLayoutVars>
      </dgm:prSet>
      <dgm:spPr/>
    </dgm:pt>
    <dgm:pt modelId="{DAB47F9C-1EB4-42C6-BA24-F3CBEAC5AF38}" type="pres">
      <dgm:prSet presAssocID="{D23CC84D-F6F8-4C13-A734-0CBF7F4568CB}" presName="rootComposite" presStyleCnt="0"/>
      <dgm:spPr/>
    </dgm:pt>
    <dgm:pt modelId="{B8D43D13-35A5-4718-B331-05D9EDC13F04}" type="pres">
      <dgm:prSet presAssocID="{D23CC84D-F6F8-4C13-A734-0CBF7F4568CB}" presName="rootText" presStyleLbl="node2" presStyleIdx="0" presStyleCnt="4">
        <dgm:presLayoutVars>
          <dgm:chPref val="3"/>
        </dgm:presLayoutVars>
      </dgm:prSet>
      <dgm:spPr/>
      <dgm:t>
        <a:bodyPr/>
        <a:lstStyle/>
        <a:p>
          <a:endParaRPr lang="en-US"/>
        </a:p>
      </dgm:t>
    </dgm:pt>
    <dgm:pt modelId="{A05257DA-039C-4E8C-B3F9-778B6F9BFF71}" type="pres">
      <dgm:prSet presAssocID="{D23CC84D-F6F8-4C13-A734-0CBF7F4568CB}" presName="rootConnector" presStyleLbl="node2" presStyleIdx="0" presStyleCnt="4"/>
      <dgm:spPr/>
      <dgm:t>
        <a:bodyPr/>
        <a:lstStyle/>
        <a:p>
          <a:endParaRPr lang="en-US"/>
        </a:p>
      </dgm:t>
    </dgm:pt>
    <dgm:pt modelId="{2C24E658-8ABA-4F86-9B8E-41D9FC9D9EAF}" type="pres">
      <dgm:prSet presAssocID="{D23CC84D-F6F8-4C13-A734-0CBF7F4568CB}" presName="hierChild4" presStyleCnt="0"/>
      <dgm:spPr/>
    </dgm:pt>
    <dgm:pt modelId="{D84E1A96-342C-477C-9E61-135042887F11}" type="pres">
      <dgm:prSet presAssocID="{D23CC84D-F6F8-4C13-A734-0CBF7F4568CB}" presName="hierChild5" presStyleCnt="0"/>
      <dgm:spPr/>
    </dgm:pt>
    <dgm:pt modelId="{E11C7074-6A63-4BA9-99B7-0C24D2AF7B6C}" type="pres">
      <dgm:prSet presAssocID="{CF1D9E52-358A-403F-9576-DDC3E757B914}" presName="Name35" presStyleLbl="parChTrans1D2" presStyleIdx="1" presStyleCnt="7"/>
      <dgm:spPr/>
      <dgm:t>
        <a:bodyPr/>
        <a:lstStyle/>
        <a:p>
          <a:endParaRPr lang="en-US"/>
        </a:p>
      </dgm:t>
    </dgm:pt>
    <dgm:pt modelId="{F9DCE22A-91FB-41EA-9C0A-6E6699C30E8F}" type="pres">
      <dgm:prSet presAssocID="{8076C0F8-D574-4A91-AE41-6228F83C26C1}" presName="hierRoot2" presStyleCnt="0">
        <dgm:presLayoutVars>
          <dgm:hierBranch val="r"/>
        </dgm:presLayoutVars>
      </dgm:prSet>
      <dgm:spPr/>
    </dgm:pt>
    <dgm:pt modelId="{6F7933B3-07CF-4BB1-96C6-C550E608AC44}" type="pres">
      <dgm:prSet presAssocID="{8076C0F8-D574-4A91-AE41-6228F83C26C1}" presName="rootComposite" presStyleCnt="0"/>
      <dgm:spPr/>
    </dgm:pt>
    <dgm:pt modelId="{D7F690D5-B996-4FDA-B569-17FA5165F565}" type="pres">
      <dgm:prSet presAssocID="{8076C0F8-D574-4A91-AE41-6228F83C26C1}" presName="rootText" presStyleLbl="node2" presStyleIdx="1" presStyleCnt="4">
        <dgm:presLayoutVars>
          <dgm:chPref val="3"/>
        </dgm:presLayoutVars>
      </dgm:prSet>
      <dgm:spPr/>
      <dgm:t>
        <a:bodyPr/>
        <a:lstStyle/>
        <a:p>
          <a:endParaRPr lang="en-US"/>
        </a:p>
      </dgm:t>
    </dgm:pt>
    <dgm:pt modelId="{76BEA058-7809-4235-AD8C-CC3410E0FC48}" type="pres">
      <dgm:prSet presAssocID="{8076C0F8-D574-4A91-AE41-6228F83C26C1}" presName="rootConnector" presStyleLbl="node2" presStyleIdx="1" presStyleCnt="4"/>
      <dgm:spPr/>
      <dgm:t>
        <a:bodyPr/>
        <a:lstStyle/>
        <a:p>
          <a:endParaRPr lang="en-US"/>
        </a:p>
      </dgm:t>
    </dgm:pt>
    <dgm:pt modelId="{F62971E8-73AA-4069-A0C1-E7A2E1FDC07B}" type="pres">
      <dgm:prSet presAssocID="{8076C0F8-D574-4A91-AE41-6228F83C26C1}" presName="hierChild4" presStyleCnt="0"/>
      <dgm:spPr/>
    </dgm:pt>
    <dgm:pt modelId="{8246D4A7-6ADF-4F3E-A853-40B4DB7F23FB}" type="pres">
      <dgm:prSet presAssocID="{8076C0F8-D574-4A91-AE41-6228F83C26C1}" presName="hierChild5" presStyleCnt="0"/>
      <dgm:spPr/>
    </dgm:pt>
    <dgm:pt modelId="{07B27FDC-EB09-4235-81FA-FA27669F1696}" type="pres">
      <dgm:prSet presAssocID="{CE2F5BB6-D4BD-47E1-A044-8C51516F1D8F}" presName="Name35" presStyleLbl="parChTrans1D2" presStyleIdx="2" presStyleCnt="7"/>
      <dgm:spPr/>
      <dgm:t>
        <a:bodyPr/>
        <a:lstStyle/>
        <a:p>
          <a:endParaRPr lang="en-US"/>
        </a:p>
      </dgm:t>
    </dgm:pt>
    <dgm:pt modelId="{016C2408-9CF3-4563-B9BD-39924182E5A8}" type="pres">
      <dgm:prSet presAssocID="{2D2B4609-BE7B-42BD-A161-C3C87D51BDA7}" presName="hierRoot2" presStyleCnt="0">
        <dgm:presLayoutVars>
          <dgm:hierBranch val="r"/>
        </dgm:presLayoutVars>
      </dgm:prSet>
      <dgm:spPr/>
    </dgm:pt>
    <dgm:pt modelId="{E3B52E8A-C3FA-46B1-B207-E31EAEBAEC68}" type="pres">
      <dgm:prSet presAssocID="{2D2B4609-BE7B-42BD-A161-C3C87D51BDA7}" presName="rootComposite" presStyleCnt="0"/>
      <dgm:spPr/>
    </dgm:pt>
    <dgm:pt modelId="{C2EC46BA-E811-4F20-A697-6051A7BAA074}" type="pres">
      <dgm:prSet presAssocID="{2D2B4609-BE7B-42BD-A161-C3C87D51BDA7}" presName="rootText" presStyleLbl="node2" presStyleIdx="2" presStyleCnt="4">
        <dgm:presLayoutVars>
          <dgm:chPref val="3"/>
        </dgm:presLayoutVars>
      </dgm:prSet>
      <dgm:spPr/>
      <dgm:t>
        <a:bodyPr/>
        <a:lstStyle/>
        <a:p>
          <a:endParaRPr lang="en-US"/>
        </a:p>
      </dgm:t>
    </dgm:pt>
    <dgm:pt modelId="{77C673AA-A817-48FA-958E-51FB261C131B}" type="pres">
      <dgm:prSet presAssocID="{2D2B4609-BE7B-42BD-A161-C3C87D51BDA7}" presName="rootConnector" presStyleLbl="node2" presStyleIdx="2" presStyleCnt="4"/>
      <dgm:spPr/>
      <dgm:t>
        <a:bodyPr/>
        <a:lstStyle/>
        <a:p>
          <a:endParaRPr lang="en-US"/>
        </a:p>
      </dgm:t>
    </dgm:pt>
    <dgm:pt modelId="{65837C23-0090-4E05-8EB3-F51BA51BEEC6}" type="pres">
      <dgm:prSet presAssocID="{2D2B4609-BE7B-42BD-A161-C3C87D51BDA7}" presName="hierChild4" presStyleCnt="0"/>
      <dgm:spPr/>
    </dgm:pt>
    <dgm:pt modelId="{B7C29ED3-A886-4E59-8274-99369656F40E}" type="pres">
      <dgm:prSet presAssocID="{2D2B4609-BE7B-42BD-A161-C3C87D51BDA7}" presName="hierChild5" presStyleCnt="0"/>
      <dgm:spPr/>
    </dgm:pt>
    <dgm:pt modelId="{5EB516B1-1D71-458A-8695-B954534586B1}" type="pres">
      <dgm:prSet presAssocID="{F3704198-0661-47F7-8DAF-CE10D0179BB3}" presName="Name35" presStyleLbl="parChTrans1D2" presStyleIdx="3" presStyleCnt="7"/>
      <dgm:spPr/>
      <dgm:t>
        <a:bodyPr/>
        <a:lstStyle/>
        <a:p>
          <a:endParaRPr lang="en-US"/>
        </a:p>
      </dgm:t>
    </dgm:pt>
    <dgm:pt modelId="{D4AC20D9-6A01-4C76-96C2-2CD7447AC4B9}" type="pres">
      <dgm:prSet presAssocID="{25B2D8A5-FD02-4BE2-8C96-3B5D7713C4C5}" presName="hierRoot2" presStyleCnt="0">
        <dgm:presLayoutVars>
          <dgm:hierBranch val="r"/>
        </dgm:presLayoutVars>
      </dgm:prSet>
      <dgm:spPr/>
    </dgm:pt>
    <dgm:pt modelId="{9DE2CC41-222E-4A47-A7C2-7415F69F9072}" type="pres">
      <dgm:prSet presAssocID="{25B2D8A5-FD02-4BE2-8C96-3B5D7713C4C5}" presName="rootComposite" presStyleCnt="0"/>
      <dgm:spPr/>
    </dgm:pt>
    <dgm:pt modelId="{CEDE1FBC-4B5F-4E43-B2EB-3565C84519C5}" type="pres">
      <dgm:prSet presAssocID="{25B2D8A5-FD02-4BE2-8C96-3B5D7713C4C5}" presName="rootText" presStyleLbl="node2" presStyleIdx="3" presStyleCnt="4">
        <dgm:presLayoutVars>
          <dgm:chPref val="3"/>
        </dgm:presLayoutVars>
      </dgm:prSet>
      <dgm:spPr/>
      <dgm:t>
        <a:bodyPr/>
        <a:lstStyle/>
        <a:p>
          <a:endParaRPr lang="en-US"/>
        </a:p>
      </dgm:t>
    </dgm:pt>
    <dgm:pt modelId="{32F9298B-078D-4CD0-B667-6AE5FF75251C}" type="pres">
      <dgm:prSet presAssocID="{25B2D8A5-FD02-4BE2-8C96-3B5D7713C4C5}" presName="rootConnector" presStyleLbl="node2" presStyleIdx="3" presStyleCnt="4"/>
      <dgm:spPr/>
      <dgm:t>
        <a:bodyPr/>
        <a:lstStyle/>
        <a:p>
          <a:endParaRPr lang="en-US"/>
        </a:p>
      </dgm:t>
    </dgm:pt>
    <dgm:pt modelId="{BA866C49-A4E1-433B-8B97-52E413A3A4F8}" type="pres">
      <dgm:prSet presAssocID="{25B2D8A5-FD02-4BE2-8C96-3B5D7713C4C5}" presName="hierChild4" presStyleCnt="0"/>
      <dgm:spPr/>
    </dgm:pt>
    <dgm:pt modelId="{7EFCC607-1808-475C-9C8C-A5F95FE5CE9A}" type="pres">
      <dgm:prSet presAssocID="{25B2D8A5-FD02-4BE2-8C96-3B5D7713C4C5}" presName="hierChild5" presStyleCnt="0"/>
      <dgm:spPr/>
    </dgm:pt>
    <dgm:pt modelId="{B69D2CFD-F8D7-4C53-8457-3DC3C269DAE9}" type="pres">
      <dgm:prSet presAssocID="{D4956051-AAF2-4CF3-A8E3-AE49E2BCBD29}" presName="hierChild3" presStyleCnt="0"/>
      <dgm:spPr/>
    </dgm:pt>
    <dgm:pt modelId="{EBB332FF-B350-462C-89DC-6BE1326B79AB}" type="pres">
      <dgm:prSet presAssocID="{9C60FB9C-7972-4E95-9260-1331B8138D5E}" presName="Name111" presStyleLbl="parChTrans1D2" presStyleIdx="4" presStyleCnt="7"/>
      <dgm:spPr/>
      <dgm:t>
        <a:bodyPr/>
        <a:lstStyle/>
        <a:p>
          <a:endParaRPr lang="en-US"/>
        </a:p>
      </dgm:t>
    </dgm:pt>
    <dgm:pt modelId="{F42DB478-4BF9-4815-A8B9-85EC7661B135}" type="pres">
      <dgm:prSet presAssocID="{1D6FC6E1-3245-4E9D-9AC2-1710F7A51B60}" presName="hierRoot3" presStyleCnt="0">
        <dgm:presLayoutVars>
          <dgm:hierBranch/>
        </dgm:presLayoutVars>
      </dgm:prSet>
      <dgm:spPr/>
    </dgm:pt>
    <dgm:pt modelId="{0DAB5402-F121-4BD8-B8AD-6F39A35D93FE}" type="pres">
      <dgm:prSet presAssocID="{1D6FC6E1-3245-4E9D-9AC2-1710F7A51B60}" presName="rootComposite3" presStyleCnt="0"/>
      <dgm:spPr/>
    </dgm:pt>
    <dgm:pt modelId="{ED7B8A71-77A0-421F-A5B6-4A741E0905B4}" type="pres">
      <dgm:prSet presAssocID="{1D6FC6E1-3245-4E9D-9AC2-1710F7A51B60}" presName="rootText3" presStyleLbl="asst1" presStyleIdx="0" presStyleCnt="3">
        <dgm:presLayoutVars>
          <dgm:chPref val="3"/>
        </dgm:presLayoutVars>
      </dgm:prSet>
      <dgm:spPr/>
      <dgm:t>
        <a:bodyPr/>
        <a:lstStyle/>
        <a:p>
          <a:endParaRPr lang="en-US"/>
        </a:p>
      </dgm:t>
    </dgm:pt>
    <dgm:pt modelId="{C7BCA999-40F4-4B75-8D85-C0CDF7667A69}" type="pres">
      <dgm:prSet presAssocID="{1D6FC6E1-3245-4E9D-9AC2-1710F7A51B60}" presName="rootConnector3" presStyleLbl="asst1" presStyleIdx="0" presStyleCnt="3"/>
      <dgm:spPr/>
      <dgm:t>
        <a:bodyPr/>
        <a:lstStyle/>
        <a:p>
          <a:endParaRPr lang="en-US"/>
        </a:p>
      </dgm:t>
    </dgm:pt>
    <dgm:pt modelId="{75CA94C7-13DB-468F-B11C-5F792C62901D}" type="pres">
      <dgm:prSet presAssocID="{1D6FC6E1-3245-4E9D-9AC2-1710F7A51B60}" presName="hierChild6" presStyleCnt="0"/>
      <dgm:spPr/>
    </dgm:pt>
    <dgm:pt modelId="{4F430724-865D-4BD4-9847-0775A9D9FD6B}" type="pres">
      <dgm:prSet presAssocID="{1D6FC6E1-3245-4E9D-9AC2-1710F7A51B60}" presName="hierChild7" presStyleCnt="0"/>
      <dgm:spPr/>
    </dgm:pt>
    <dgm:pt modelId="{7D1ED81F-9DBC-4B29-8C98-FF45C0601676}" type="pres">
      <dgm:prSet presAssocID="{889FBB09-039D-42D6-BE67-9739F652902D}" presName="Name111" presStyleLbl="parChTrans1D2" presStyleIdx="5" presStyleCnt="7"/>
      <dgm:spPr/>
      <dgm:t>
        <a:bodyPr/>
        <a:lstStyle/>
        <a:p>
          <a:endParaRPr lang="en-US"/>
        </a:p>
      </dgm:t>
    </dgm:pt>
    <dgm:pt modelId="{8ECA2AC8-931E-43EA-B864-9CF1371856DF}" type="pres">
      <dgm:prSet presAssocID="{D4E63E76-3FA7-4972-B1DF-70528D9ECDC9}" presName="hierRoot3" presStyleCnt="0">
        <dgm:presLayoutVars>
          <dgm:hierBranch/>
        </dgm:presLayoutVars>
      </dgm:prSet>
      <dgm:spPr/>
    </dgm:pt>
    <dgm:pt modelId="{5F13C99C-6906-4266-9FC4-886D86B317C6}" type="pres">
      <dgm:prSet presAssocID="{D4E63E76-3FA7-4972-B1DF-70528D9ECDC9}" presName="rootComposite3" presStyleCnt="0"/>
      <dgm:spPr/>
    </dgm:pt>
    <dgm:pt modelId="{C657CD55-0F66-48CA-85C3-B926BA5EF37C}" type="pres">
      <dgm:prSet presAssocID="{D4E63E76-3FA7-4972-B1DF-70528D9ECDC9}" presName="rootText3" presStyleLbl="asst1" presStyleIdx="1" presStyleCnt="3">
        <dgm:presLayoutVars>
          <dgm:chPref val="3"/>
        </dgm:presLayoutVars>
      </dgm:prSet>
      <dgm:spPr/>
      <dgm:t>
        <a:bodyPr/>
        <a:lstStyle/>
        <a:p>
          <a:endParaRPr lang="en-US"/>
        </a:p>
      </dgm:t>
    </dgm:pt>
    <dgm:pt modelId="{7BDF6961-6F7C-48CC-A0A7-9899E3ACBFA4}" type="pres">
      <dgm:prSet presAssocID="{D4E63E76-3FA7-4972-B1DF-70528D9ECDC9}" presName="rootConnector3" presStyleLbl="asst1" presStyleIdx="1" presStyleCnt="3"/>
      <dgm:spPr/>
      <dgm:t>
        <a:bodyPr/>
        <a:lstStyle/>
        <a:p>
          <a:endParaRPr lang="en-US"/>
        </a:p>
      </dgm:t>
    </dgm:pt>
    <dgm:pt modelId="{491E8ADF-2F3E-40E7-905F-977F0BCB7BBF}" type="pres">
      <dgm:prSet presAssocID="{D4E63E76-3FA7-4972-B1DF-70528D9ECDC9}" presName="hierChild6" presStyleCnt="0"/>
      <dgm:spPr/>
    </dgm:pt>
    <dgm:pt modelId="{3A1983F8-5CC6-471F-9030-D17B242556A2}" type="pres">
      <dgm:prSet presAssocID="{D4E63E76-3FA7-4972-B1DF-70528D9ECDC9}" presName="hierChild7" presStyleCnt="0"/>
      <dgm:spPr/>
    </dgm:pt>
    <dgm:pt modelId="{7F1B5729-DC5E-4919-A922-C7C8930A83E3}" type="pres">
      <dgm:prSet presAssocID="{4BA2443B-A3A9-4A9F-94C2-A83C85632983}" presName="Name111" presStyleLbl="parChTrans1D2" presStyleIdx="6" presStyleCnt="7"/>
      <dgm:spPr/>
      <dgm:t>
        <a:bodyPr/>
        <a:lstStyle/>
        <a:p>
          <a:endParaRPr lang="en-US"/>
        </a:p>
      </dgm:t>
    </dgm:pt>
    <dgm:pt modelId="{90D64675-41EC-4290-96A7-4A2CD75BAE63}" type="pres">
      <dgm:prSet presAssocID="{6CF478F2-B6FE-4238-BDF2-6510939B82E2}" presName="hierRoot3" presStyleCnt="0">
        <dgm:presLayoutVars>
          <dgm:hierBranch/>
        </dgm:presLayoutVars>
      </dgm:prSet>
      <dgm:spPr/>
    </dgm:pt>
    <dgm:pt modelId="{18043324-90AD-4FCB-A4A3-47DAE6020F08}" type="pres">
      <dgm:prSet presAssocID="{6CF478F2-B6FE-4238-BDF2-6510939B82E2}" presName="rootComposite3" presStyleCnt="0"/>
      <dgm:spPr/>
    </dgm:pt>
    <dgm:pt modelId="{A0BCF2FF-5A4A-4BB3-B219-00DF43D5F95A}" type="pres">
      <dgm:prSet presAssocID="{6CF478F2-B6FE-4238-BDF2-6510939B82E2}" presName="rootText3" presStyleLbl="asst1" presStyleIdx="2" presStyleCnt="3">
        <dgm:presLayoutVars>
          <dgm:chPref val="3"/>
        </dgm:presLayoutVars>
      </dgm:prSet>
      <dgm:spPr/>
      <dgm:t>
        <a:bodyPr/>
        <a:lstStyle/>
        <a:p>
          <a:endParaRPr lang="en-US"/>
        </a:p>
      </dgm:t>
    </dgm:pt>
    <dgm:pt modelId="{B97DCE4F-805F-4E82-A227-164704CBF24D}" type="pres">
      <dgm:prSet presAssocID="{6CF478F2-B6FE-4238-BDF2-6510939B82E2}" presName="rootConnector3" presStyleLbl="asst1" presStyleIdx="2" presStyleCnt="3"/>
      <dgm:spPr/>
      <dgm:t>
        <a:bodyPr/>
        <a:lstStyle/>
        <a:p>
          <a:endParaRPr lang="en-US"/>
        </a:p>
      </dgm:t>
    </dgm:pt>
    <dgm:pt modelId="{EC932ADE-6D22-4C87-8F5C-C2624C159A1D}" type="pres">
      <dgm:prSet presAssocID="{6CF478F2-B6FE-4238-BDF2-6510939B82E2}" presName="hierChild6" presStyleCnt="0"/>
      <dgm:spPr/>
    </dgm:pt>
    <dgm:pt modelId="{CB2AEB39-DC12-4B3D-948E-C3F79B9B03D2}" type="pres">
      <dgm:prSet presAssocID="{6CF478F2-B6FE-4238-BDF2-6510939B82E2}" presName="hierChild7" presStyleCnt="0"/>
      <dgm:spPr/>
    </dgm:pt>
  </dgm:ptLst>
  <dgm:cxnLst>
    <dgm:cxn modelId="{DF2D4A29-5A40-4A8C-816C-A68596445E8D}" type="presOf" srcId="{1D6FC6E1-3245-4E9D-9AC2-1710F7A51B60}" destId="{ED7B8A71-77A0-421F-A5B6-4A741E0905B4}" srcOrd="0" destOrd="0" presId="urn:microsoft.com/office/officeart/2005/8/layout/orgChart1"/>
    <dgm:cxn modelId="{3605193B-41A2-422A-A55A-5C0C02E045D8}" type="presOf" srcId="{CE2F5BB6-D4BD-47E1-A044-8C51516F1D8F}" destId="{07B27FDC-EB09-4235-81FA-FA27669F1696}" srcOrd="0" destOrd="0" presId="urn:microsoft.com/office/officeart/2005/8/layout/orgChart1"/>
    <dgm:cxn modelId="{05CCE0DD-3CA7-49C1-980D-740B3DF60F5A}" srcId="{D4956051-AAF2-4CF3-A8E3-AE49E2BCBD29}" destId="{D23CC84D-F6F8-4C13-A734-0CBF7F4568CB}" srcOrd="3" destOrd="0" parTransId="{3709BA26-CB7B-45D9-A45E-D12D7F08650F}" sibTransId="{8F7E8710-9E7F-44AA-946C-E66BD21D3F42}"/>
    <dgm:cxn modelId="{9E814B74-8844-4FFC-A079-9D536EAEB24E}" srcId="{D4956051-AAF2-4CF3-A8E3-AE49E2BCBD29}" destId="{1D6FC6E1-3245-4E9D-9AC2-1710F7A51B60}" srcOrd="0" destOrd="0" parTransId="{9C60FB9C-7972-4E95-9260-1331B8138D5E}" sibTransId="{C29290A8-17D4-4B75-9D5F-2B0BDC54D980}"/>
    <dgm:cxn modelId="{D0B19A1B-A327-451E-A911-4BFCB80105FA}" type="presOf" srcId="{1D6FC6E1-3245-4E9D-9AC2-1710F7A51B60}" destId="{C7BCA999-40F4-4B75-8D85-C0CDF7667A69}" srcOrd="1" destOrd="0" presId="urn:microsoft.com/office/officeart/2005/8/layout/orgChart1"/>
    <dgm:cxn modelId="{6A947DB4-FBB1-4A2F-BA37-7C1E970C3E9F}" type="presOf" srcId="{2D2B4609-BE7B-42BD-A161-C3C87D51BDA7}" destId="{77C673AA-A817-48FA-958E-51FB261C131B}" srcOrd="1" destOrd="0" presId="urn:microsoft.com/office/officeart/2005/8/layout/orgChart1"/>
    <dgm:cxn modelId="{47FEA12F-3A45-410A-89BB-4B4D967648F3}" type="presOf" srcId="{D4E63E76-3FA7-4972-B1DF-70528D9ECDC9}" destId="{C657CD55-0F66-48CA-85C3-B926BA5EF37C}" srcOrd="0" destOrd="0" presId="urn:microsoft.com/office/officeart/2005/8/layout/orgChart1"/>
    <dgm:cxn modelId="{32469D0B-B249-4348-B7EF-0C6D51842D8F}" type="presOf" srcId="{F3704198-0661-47F7-8DAF-CE10D0179BB3}" destId="{5EB516B1-1D71-458A-8695-B954534586B1}" srcOrd="0" destOrd="0" presId="urn:microsoft.com/office/officeart/2005/8/layout/orgChart1"/>
    <dgm:cxn modelId="{45B37498-44C6-4CC9-BD53-D2A72F6E4244}" type="presOf" srcId="{3709BA26-CB7B-45D9-A45E-D12D7F08650F}" destId="{F4FE6D7A-E76B-48EE-9250-863562F8AAD1}" srcOrd="0" destOrd="0" presId="urn:microsoft.com/office/officeart/2005/8/layout/orgChart1"/>
    <dgm:cxn modelId="{F5751321-B10F-493D-B3BC-0132836E7786}" srcId="{D4956051-AAF2-4CF3-A8E3-AE49E2BCBD29}" destId="{25B2D8A5-FD02-4BE2-8C96-3B5D7713C4C5}" srcOrd="6" destOrd="0" parTransId="{F3704198-0661-47F7-8DAF-CE10D0179BB3}" sibTransId="{D9AE89BB-BA32-4A62-B223-783AC2A08029}"/>
    <dgm:cxn modelId="{F7EF802D-4788-4367-A898-B7A3EC52B88B}" type="presOf" srcId="{D4956051-AAF2-4CF3-A8E3-AE49E2BCBD29}" destId="{7C825862-1826-4362-9A82-87C77F9A4503}" srcOrd="0" destOrd="0" presId="urn:microsoft.com/office/officeart/2005/8/layout/orgChart1"/>
    <dgm:cxn modelId="{B17406C8-49CE-4C71-9C48-6319D819A5D4}" type="presOf" srcId="{D4E63E76-3FA7-4972-B1DF-70528D9ECDC9}" destId="{7BDF6961-6F7C-48CC-A0A7-9899E3ACBFA4}" srcOrd="1" destOrd="0" presId="urn:microsoft.com/office/officeart/2005/8/layout/orgChart1"/>
    <dgm:cxn modelId="{BCBE657A-779A-4E18-99BE-44F828E05703}" srcId="{D4956051-AAF2-4CF3-A8E3-AE49E2BCBD29}" destId="{D4E63E76-3FA7-4972-B1DF-70528D9ECDC9}" srcOrd="1" destOrd="0" parTransId="{889FBB09-039D-42D6-BE67-9739F652902D}" sibTransId="{0D5F5ECD-ECA2-44B9-8615-CF4F0C153D5D}"/>
    <dgm:cxn modelId="{EF95AC1B-298A-4F70-823E-C534C0BCB42C}" srcId="{D4956051-AAF2-4CF3-A8E3-AE49E2BCBD29}" destId="{8076C0F8-D574-4A91-AE41-6228F83C26C1}" srcOrd="4" destOrd="0" parTransId="{CF1D9E52-358A-403F-9576-DDC3E757B914}" sibTransId="{4ED08724-028E-48F9-B21B-0A75994EB9D7}"/>
    <dgm:cxn modelId="{211E13C7-5810-4AA5-9CCF-AF77C1BFC8E4}" type="presOf" srcId="{CF1D9E52-358A-403F-9576-DDC3E757B914}" destId="{E11C7074-6A63-4BA9-99B7-0C24D2AF7B6C}" srcOrd="0" destOrd="0" presId="urn:microsoft.com/office/officeart/2005/8/layout/orgChart1"/>
    <dgm:cxn modelId="{301BB680-C038-41DB-A23B-27000BD4602A}" type="presOf" srcId="{8076C0F8-D574-4A91-AE41-6228F83C26C1}" destId="{D7F690D5-B996-4FDA-B569-17FA5165F565}" srcOrd="0" destOrd="0" presId="urn:microsoft.com/office/officeart/2005/8/layout/orgChart1"/>
    <dgm:cxn modelId="{2211F7FC-1E05-4094-AEBE-11C39ED64E0F}" type="presOf" srcId="{25B2D8A5-FD02-4BE2-8C96-3B5D7713C4C5}" destId="{32F9298B-078D-4CD0-B667-6AE5FF75251C}" srcOrd="1" destOrd="0" presId="urn:microsoft.com/office/officeart/2005/8/layout/orgChart1"/>
    <dgm:cxn modelId="{59EE0812-D759-4BBC-9617-BFEE7807BD88}" type="presOf" srcId="{D4956051-AAF2-4CF3-A8E3-AE49E2BCBD29}" destId="{FA8F7645-8A1A-4376-AC3B-FACEBA9E2A00}" srcOrd="1" destOrd="0" presId="urn:microsoft.com/office/officeart/2005/8/layout/orgChart1"/>
    <dgm:cxn modelId="{618756FE-071A-4869-9FC7-9A0CD7CE1ACA}" type="presOf" srcId="{4BA2443B-A3A9-4A9F-94C2-A83C85632983}" destId="{7F1B5729-DC5E-4919-A922-C7C8930A83E3}" srcOrd="0" destOrd="0" presId="urn:microsoft.com/office/officeart/2005/8/layout/orgChart1"/>
    <dgm:cxn modelId="{11DD3D26-9678-4F9B-9C4E-9670A181F1A0}" srcId="{D4956051-AAF2-4CF3-A8E3-AE49E2BCBD29}" destId="{6CF478F2-B6FE-4238-BDF2-6510939B82E2}" srcOrd="2" destOrd="0" parTransId="{4BA2443B-A3A9-4A9F-94C2-A83C85632983}" sibTransId="{98D753DC-C688-4453-A217-A6F51E780311}"/>
    <dgm:cxn modelId="{A2E6AB13-9BB5-4093-A03B-10DE84702385}" type="presOf" srcId="{6CF478F2-B6FE-4238-BDF2-6510939B82E2}" destId="{A0BCF2FF-5A4A-4BB3-B219-00DF43D5F95A}" srcOrd="0" destOrd="0" presId="urn:microsoft.com/office/officeart/2005/8/layout/orgChart1"/>
    <dgm:cxn modelId="{8B9D21F5-50A4-4D63-880B-17F42985B910}" type="presOf" srcId="{2D2B4609-BE7B-42BD-A161-C3C87D51BDA7}" destId="{C2EC46BA-E811-4F20-A697-6051A7BAA074}" srcOrd="0" destOrd="0" presId="urn:microsoft.com/office/officeart/2005/8/layout/orgChart1"/>
    <dgm:cxn modelId="{43831FFC-43D5-4587-95CC-BDC57FEDF9BD}" type="presOf" srcId="{889FBB09-039D-42D6-BE67-9739F652902D}" destId="{7D1ED81F-9DBC-4B29-8C98-FF45C0601676}" srcOrd="0" destOrd="0" presId="urn:microsoft.com/office/officeart/2005/8/layout/orgChart1"/>
    <dgm:cxn modelId="{C265D4B8-B5BE-4AC1-8DC2-624B750FF5C4}" type="presOf" srcId="{9C60FB9C-7972-4E95-9260-1331B8138D5E}" destId="{EBB332FF-B350-462C-89DC-6BE1326B79AB}" srcOrd="0" destOrd="0" presId="urn:microsoft.com/office/officeart/2005/8/layout/orgChart1"/>
    <dgm:cxn modelId="{1979936E-495D-415F-8A38-DC414F254C35}" type="presOf" srcId="{25B2D8A5-FD02-4BE2-8C96-3B5D7713C4C5}" destId="{CEDE1FBC-4B5F-4E43-B2EB-3565C84519C5}" srcOrd="0" destOrd="0" presId="urn:microsoft.com/office/officeart/2005/8/layout/orgChart1"/>
    <dgm:cxn modelId="{693587CD-C8B8-4E34-8AF4-E35E84144FAD}" srcId="{D4956051-AAF2-4CF3-A8E3-AE49E2BCBD29}" destId="{2D2B4609-BE7B-42BD-A161-C3C87D51BDA7}" srcOrd="5" destOrd="0" parTransId="{CE2F5BB6-D4BD-47E1-A044-8C51516F1D8F}" sibTransId="{DE94824A-BADF-4886-9C5D-2033C1919D06}"/>
    <dgm:cxn modelId="{87354DFE-587C-4F51-B363-217D9C13C1BA}" type="presOf" srcId="{8076C0F8-D574-4A91-AE41-6228F83C26C1}" destId="{76BEA058-7809-4235-AD8C-CC3410E0FC48}" srcOrd="1" destOrd="0" presId="urn:microsoft.com/office/officeart/2005/8/layout/orgChart1"/>
    <dgm:cxn modelId="{8D5A6176-1EE3-4206-92F3-7D77A375681D}" srcId="{7BF9688D-8861-4C4F-8145-A4A0580CE3F9}" destId="{D4956051-AAF2-4CF3-A8E3-AE49E2BCBD29}" srcOrd="0" destOrd="0" parTransId="{90A5D01B-A0B1-415B-8AF8-AB412DBD5238}" sibTransId="{A72D9E84-50FE-4370-9B46-483D34776870}"/>
    <dgm:cxn modelId="{C8845C96-4EF2-412B-9D69-DCEE4D7EB00E}" type="presOf" srcId="{D23CC84D-F6F8-4C13-A734-0CBF7F4568CB}" destId="{B8D43D13-35A5-4718-B331-05D9EDC13F04}" srcOrd="0" destOrd="0" presId="urn:microsoft.com/office/officeart/2005/8/layout/orgChart1"/>
    <dgm:cxn modelId="{B5421DDD-5478-45B4-AE55-93811360D2DE}" type="presOf" srcId="{D23CC84D-F6F8-4C13-A734-0CBF7F4568CB}" destId="{A05257DA-039C-4E8C-B3F9-778B6F9BFF71}" srcOrd="1" destOrd="0" presId="urn:microsoft.com/office/officeart/2005/8/layout/orgChart1"/>
    <dgm:cxn modelId="{FBAAEF22-C0B0-4C36-8BB2-A81A411430A5}" type="presOf" srcId="{6CF478F2-B6FE-4238-BDF2-6510939B82E2}" destId="{B97DCE4F-805F-4E82-A227-164704CBF24D}" srcOrd="1" destOrd="0" presId="urn:microsoft.com/office/officeart/2005/8/layout/orgChart1"/>
    <dgm:cxn modelId="{4B1C1372-AA1A-4279-B762-7FADEF8AEC27}" type="presOf" srcId="{7BF9688D-8861-4C4F-8145-A4A0580CE3F9}" destId="{1296C905-CCD0-4AD2-A937-7334C3E77DE0}" srcOrd="0" destOrd="0" presId="urn:microsoft.com/office/officeart/2005/8/layout/orgChart1"/>
    <dgm:cxn modelId="{53493DE0-615A-48B0-87AC-8AFB90F0BD18}" type="presParOf" srcId="{1296C905-CCD0-4AD2-A937-7334C3E77DE0}" destId="{F34ED0D0-D03D-4727-BF7B-47666648BDC4}" srcOrd="0" destOrd="0" presId="urn:microsoft.com/office/officeart/2005/8/layout/orgChart1"/>
    <dgm:cxn modelId="{8628EB2C-06BA-467A-97BE-FB817FA482C7}" type="presParOf" srcId="{F34ED0D0-D03D-4727-BF7B-47666648BDC4}" destId="{3E123CAC-1210-428C-8735-CAE1BC92D173}" srcOrd="0" destOrd="0" presId="urn:microsoft.com/office/officeart/2005/8/layout/orgChart1"/>
    <dgm:cxn modelId="{698716D3-8C26-46F4-BB53-C3B28A98D005}" type="presParOf" srcId="{3E123CAC-1210-428C-8735-CAE1BC92D173}" destId="{7C825862-1826-4362-9A82-87C77F9A4503}" srcOrd="0" destOrd="0" presId="urn:microsoft.com/office/officeart/2005/8/layout/orgChart1"/>
    <dgm:cxn modelId="{C11F4F7D-B49F-4BAA-8442-874C229EEA08}" type="presParOf" srcId="{3E123CAC-1210-428C-8735-CAE1BC92D173}" destId="{FA8F7645-8A1A-4376-AC3B-FACEBA9E2A00}" srcOrd="1" destOrd="0" presId="urn:microsoft.com/office/officeart/2005/8/layout/orgChart1"/>
    <dgm:cxn modelId="{2419733C-6B4D-4948-9D24-7AA129E34DFA}" type="presParOf" srcId="{F34ED0D0-D03D-4727-BF7B-47666648BDC4}" destId="{871E1DE5-5222-477B-9AB8-5E42B8146665}" srcOrd="1" destOrd="0" presId="urn:microsoft.com/office/officeart/2005/8/layout/orgChart1"/>
    <dgm:cxn modelId="{CCF0FFF0-1DE3-4E85-92B8-766BDBDFD756}" type="presParOf" srcId="{871E1DE5-5222-477B-9AB8-5E42B8146665}" destId="{F4FE6D7A-E76B-48EE-9250-863562F8AAD1}" srcOrd="0" destOrd="0" presId="urn:microsoft.com/office/officeart/2005/8/layout/orgChart1"/>
    <dgm:cxn modelId="{3368D243-CB49-4F2E-84D4-85D0463C3108}" type="presParOf" srcId="{871E1DE5-5222-477B-9AB8-5E42B8146665}" destId="{04E6576C-3AB3-41FA-B0EC-992C72FF390F}" srcOrd="1" destOrd="0" presId="urn:microsoft.com/office/officeart/2005/8/layout/orgChart1"/>
    <dgm:cxn modelId="{EF488F55-8E76-40CA-8B99-AAF49FFC9090}" type="presParOf" srcId="{04E6576C-3AB3-41FA-B0EC-992C72FF390F}" destId="{DAB47F9C-1EB4-42C6-BA24-F3CBEAC5AF38}" srcOrd="0" destOrd="0" presId="urn:microsoft.com/office/officeart/2005/8/layout/orgChart1"/>
    <dgm:cxn modelId="{88A95E26-FF95-4969-94A9-6B07139C5F92}" type="presParOf" srcId="{DAB47F9C-1EB4-42C6-BA24-F3CBEAC5AF38}" destId="{B8D43D13-35A5-4718-B331-05D9EDC13F04}" srcOrd="0" destOrd="0" presId="urn:microsoft.com/office/officeart/2005/8/layout/orgChart1"/>
    <dgm:cxn modelId="{FDF47CAA-53E1-4ECF-9E9C-C38BD49AFD6F}" type="presParOf" srcId="{DAB47F9C-1EB4-42C6-BA24-F3CBEAC5AF38}" destId="{A05257DA-039C-4E8C-B3F9-778B6F9BFF71}" srcOrd="1" destOrd="0" presId="urn:microsoft.com/office/officeart/2005/8/layout/orgChart1"/>
    <dgm:cxn modelId="{39E8FC36-6805-4AB2-8DD6-E3A056674DC9}" type="presParOf" srcId="{04E6576C-3AB3-41FA-B0EC-992C72FF390F}" destId="{2C24E658-8ABA-4F86-9B8E-41D9FC9D9EAF}" srcOrd="1" destOrd="0" presId="urn:microsoft.com/office/officeart/2005/8/layout/orgChart1"/>
    <dgm:cxn modelId="{C3F2F9A8-68A8-4F72-9554-9006112A2A6E}" type="presParOf" srcId="{04E6576C-3AB3-41FA-B0EC-992C72FF390F}" destId="{D84E1A96-342C-477C-9E61-135042887F11}" srcOrd="2" destOrd="0" presId="urn:microsoft.com/office/officeart/2005/8/layout/orgChart1"/>
    <dgm:cxn modelId="{BE40FEFA-6EF4-4D02-BF26-0192648526F7}" type="presParOf" srcId="{871E1DE5-5222-477B-9AB8-5E42B8146665}" destId="{E11C7074-6A63-4BA9-99B7-0C24D2AF7B6C}" srcOrd="2" destOrd="0" presId="urn:microsoft.com/office/officeart/2005/8/layout/orgChart1"/>
    <dgm:cxn modelId="{5D94474C-95AA-4EB0-AA35-0D033704070A}" type="presParOf" srcId="{871E1DE5-5222-477B-9AB8-5E42B8146665}" destId="{F9DCE22A-91FB-41EA-9C0A-6E6699C30E8F}" srcOrd="3" destOrd="0" presId="urn:microsoft.com/office/officeart/2005/8/layout/orgChart1"/>
    <dgm:cxn modelId="{37712D9E-49B7-474B-861E-F13CBB9D1CF8}" type="presParOf" srcId="{F9DCE22A-91FB-41EA-9C0A-6E6699C30E8F}" destId="{6F7933B3-07CF-4BB1-96C6-C550E608AC44}" srcOrd="0" destOrd="0" presId="urn:microsoft.com/office/officeart/2005/8/layout/orgChart1"/>
    <dgm:cxn modelId="{31D7DDB3-ED57-4913-9F2C-A10AEF534A5F}" type="presParOf" srcId="{6F7933B3-07CF-4BB1-96C6-C550E608AC44}" destId="{D7F690D5-B996-4FDA-B569-17FA5165F565}" srcOrd="0" destOrd="0" presId="urn:microsoft.com/office/officeart/2005/8/layout/orgChart1"/>
    <dgm:cxn modelId="{89220507-7286-4CDA-A58D-03A1BE6D0EEC}" type="presParOf" srcId="{6F7933B3-07CF-4BB1-96C6-C550E608AC44}" destId="{76BEA058-7809-4235-AD8C-CC3410E0FC48}" srcOrd="1" destOrd="0" presId="urn:microsoft.com/office/officeart/2005/8/layout/orgChart1"/>
    <dgm:cxn modelId="{25BEB018-B137-434D-BFF6-C1F734B5C1A2}" type="presParOf" srcId="{F9DCE22A-91FB-41EA-9C0A-6E6699C30E8F}" destId="{F62971E8-73AA-4069-A0C1-E7A2E1FDC07B}" srcOrd="1" destOrd="0" presId="urn:microsoft.com/office/officeart/2005/8/layout/orgChart1"/>
    <dgm:cxn modelId="{80DD2825-5073-4636-B672-F83F927DB180}" type="presParOf" srcId="{F9DCE22A-91FB-41EA-9C0A-6E6699C30E8F}" destId="{8246D4A7-6ADF-4F3E-A853-40B4DB7F23FB}" srcOrd="2" destOrd="0" presId="urn:microsoft.com/office/officeart/2005/8/layout/orgChart1"/>
    <dgm:cxn modelId="{32E29A89-0ADB-4509-8DD1-E014B10814D5}" type="presParOf" srcId="{871E1DE5-5222-477B-9AB8-5E42B8146665}" destId="{07B27FDC-EB09-4235-81FA-FA27669F1696}" srcOrd="4" destOrd="0" presId="urn:microsoft.com/office/officeart/2005/8/layout/orgChart1"/>
    <dgm:cxn modelId="{BDB998D9-4718-46DE-AB25-678AFDF22215}" type="presParOf" srcId="{871E1DE5-5222-477B-9AB8-5E42B8146665}" destId="{016C2408-9CF3-4563-B9BD-39924182E5A8}" srcOrd="5" destOrd="0" presId="urn:microsoft.com/office/officeart/2005/8/layout/orgChart1"/>
    <dgm:cxn modelId="{7246E9BE-0B1C-462D-9134-349EB9E1F3DC}" type="presParOf" srcId="{016C2408-9CF3-4563-B9BD-39924182E5A8}" destId="{E3B52E8A-C3FA-46B1-B207-E31EAEBAEC68}" srcOrd="0" destOrd="0" presId="urn:microsoft.com/office/officeart/2005/8/layout/orgChart1"/>
    <dgm:cxn modelId="{ACCD76E1-812C-4DE5-8251-A5DA3D0E2510}" type="presParOf" srcId="{E3B52E8A-C3FA-46B1-B207-E31EAEBAEC68}" destId="{C2EC46BA-E811-4F20-A697-6051A7BAA074}" srcOrd="0" destOrd="0" presId="urn:microsoft.com/office/officeart/2005/8/layout/orgChart1"/>
    <dgm:cxn modelId="{0868278B-267B-4498-A786-CBDB96D2C5F1}" type="presParOf" srcId="{E3B52E8A-C3FA-46B1-B207-E31EAEBAEC68}" destId="{77C673AA-A817-48FA-958E-51FB261C131B}" srcOrd="1" destOrd="0" presId="urn:microsoft.com/office/officeart/2005/8/layout/orgChart1"/>
    <dgm:cxn modelId="{88B668AB-ED78-44F2-B2E0-4A6E0D32C25E}" type="presParOf" srcId="{016C2408-9CF3-4563-B9BD-39924182E5A8}" destId="{65837C23-0090-4E05-8EB3-F51BA51BEEC6}" srcOrd="1" destOrd="0" presId="urn:microsoft.com/office/officeart/2005/8/layout/orgChart1"/>
    <dgm:cxn modelId="{EB33972E-A864-48BB-BF13-CB5C6DAA2A50}" type="presParOf" srcId="{016C2408-9CF3-4563-B9BD-39924182E5A8}" destId="{B7C29ED3-A886-4E59-8274-99369656F40E}" srcOrd="2" destOrd="0" presId="urn:microsoft.com/office/officeart/2005/8/layout/orgChart1"/>
    <dgm:cxn modelId="{93CF24A8-54E3-40BA-A442-EF9419099827}" type="presParOf" srcId="{871E1DE5-5222-477B-9AB8-5E42B8146665}" destId="{5EB516B1-1D71-458A-8695-B954534586B1}" srcOrd="6" destOrd="0" presId="urn:microsoft.com/office/officeart/2005/8/layout/orgChart1"/>
    <dgm:cxn modelId="{4208CE4E-A619-4878-800B-38EE5BFA3E04}" type="presParOf" srcId="{871E1DE5-5222-477B-9AB8-5E42B8146665}" destId="{D4AC20D9-6A01-4C76-96C2-2CD7447AC4B9}" srcOrd="7" destOrd="0" presId="urn:microsoft.com/office/officeart/2005/8/layout/orgChart1"/>
    <dgm:cxn modelId="{1A7672E2-8810-42B2-B5A0-0F069367B10A}" type="presParOf" srcId="{D4AC20D9-6A01-4C76-96C2-2CD7447AC4B9}" destId="{9DE2CC41-222E-4A47-A7C2-7415F69F9072}" srcOrd="0" destOrd="0" presId="urn:microsoft.com/office/officeart/2005/8/layout/orgChart1"/>
    <dgm:cxn modelId="{432C5B9C-9955-4201-B9D7-2B40ED5C6970}" type="presParOf" srcId="{9DE2CC41-222E-4A47-A7C2-7415F69F9072}" destId="{CEDE1FBC-4B5F-4E43-B2EB-3565C84519C5}" srcOrd="0" destOrd="0" presId="urn:microsoft.com/office/officeart/2005/8/layout/orgChart1"/>
    <dgm:cxn modelId="{F1A7FC68-A775-425C-89B3-BEF7DAEA17C9}" type="presParOf" srcId="{9DE2CC41-222E-4A47-A7C2-7415F69F9072}" destId="{32F9298B-078D-4CD0-B667-6AE5FF75251C}" srcOrd="1" destOrd="0" presId="urn:microsoft.com/office/officeart/2005/8/layout/orgChart1"/>
    <dgm:cxn modelId="{2100D200-53FE-4B03-ACBD-4AC1ADD16398}" type="presParOf" srcId="{D4AC20D9-6A01-4C76-96C2-2CD7447AC4B9}" destId="{BA866C49-A4E1-433B-8B97-52E413A3A4F8}" srcOrd="1" destOrd="0" presId="urn:microsoft.com/office/officeart/2005/8/layout/orgChart1"/>
    <dgm:cxn modelId="{7F18FF32-DBE3-44DB-A262-0E37AEBF1E7C}" type="presParOf" srcId="{D4AC20D9-6A01-4C76-96C2-2CD7447AC4B9}" destId="{7EFCC607-1808-475C-9C8C-A5F95FE5CE9A}" srcOrd="2" destOrd="0" presId="urn:microsoft.com/office/officeart/2005/8/layout/orgChart1"/>
    <dgm:cxn modelId="{7B564D1C-3FCE-46F7-B354-AC62B60EAB9E}" type="presParOf" srcId="{F34ED0D0-D03D-4727-BF7B-47666648BDC4}" destId="{B69D2CFD-F8D7-4C53-8457-3DC3C269DAE9}" srcOrd="2" destOrd="0" presId="urn:microsoft.com/office/officeart/2005/8/layout/orgChart1"/>
    <dgm:cxn modelId="{55DD15A6-DD8D-4834-B27A-5D7A41CDA4C4}" type="presParOf" srcId="{B69D2CFD-F8D7-4C53-8457-3DC3C269DAE9}" destId="{EBB332FF-B350-462C-89DC-6BE1326B79AB}" srcOrd="0" destOrd="0" presId="urn:microsoft.com/office/officeart/2005/8/layout/orgChart1"/>
    <dgm:cxn modelId="{C8D0862A-B94A-40E7-8F24-8108C242BF15}" type="presParOf" srcId="{B69D2CFD-F8D7-4C53-8457-3DC3C269DAE9}" destId="{F42DB478-4BF9-4815-A8B9-85EC7661B135}" srcOrd="1" destOrd="0" presId="urn:microsoft.com/office/officeart/2005/8/layout/orgChart1"/>
    <dgm:cxn modelId="{9D6AA1EC-F92D-4CE1-BBA8-E7E2F1BF29E1}" type="presParOf" srcId="{F42DB478-4BF9-4815-A8B9-85EC7661B135}" destId="{0DAB5402-F121-4BD8-B8AD-6F39A35D93FE}" srcOrd="0" destOrd="0" presId="urn:microsoft.com/office/officeart/2005/8/layout/orgChart1"/>
    <dgm:cxn modelId="{804917E1-2E3B-49DE-80F1-B9AD725C921B}" type="presParOf" srcId="{0DAB5402-F121-4BD8-B8AD-6F39A35D93FE}" destId="{ED7B8A71-77A0-421F-A5B6-4A741E0905B4}" srcOrd="0" destOrd="0" presId="urn:microsoft.com/office/officeart/2005/8/layout/orgChart1"/>
    <dgm:cxn modelId="{380AAD10-F8C9-4323-9D7C-A76D8004683C}" type="presParOf" srcId="{0DAB5402-F121-4BD8-B8AD-6F39A35D93FE}" destId="{C7BCA999-40F4-4B75-8D85-C0CDF7667A69}" srcOrd="1" destOrd="0" presId="urn:microsoft.com/office/officeart/2005/8/layout/orgChart1"/>
    <dgm:cxn modelId="{D600E890-80E5-4CA4-8370-0C3F4C40ECD3}" type="presParOf" srcId="{F42DB478-4BF9-4815-A8B9-85EC7661B135}" destId="{75CA94C7-13DB-468F-B11C-5F792C62901D}" srcOrd="1" destOrd="0" presId="urn:microsoft.com/office/officeart/2005/8/layout/orgChart1"/>
    <dgm:cxn modelId="{199A9012-77B6-4EA7-A9FB-DFB056AB73AB}" type="presParOf" srcId="{F42DB478-4BF9-4815-A8B9-85EC7661B135}" destId="{4F430724-865D-4BD4-9847-0775A9D9FD6B}" srcOrd="2" destOrd="0" presId="urn:microsoft.com/office/officeart/2005/8/layout/orgChart1"/>
    <dgm:cxn modelId="{B5879832-C9AF-421E-9B24-69295729AC59}" type="presParOf" srcId="{B69D2CFD-F8D7-4C53-8457-3DC3C269DAE9}" destId="{7D1ED81F-9DBC-4B29-8C98-FF45C0601676}" srcOrd="2" destOrd="0" presId="urn:microsoft.com/office/officeart/2005/8/layout/orgChart1"/>
    <dgm:cxn modelId="{35CDBBE7-0421-4C0F-B7CF-7F9A0C37EFE0}" type="presParOf" srcId="{B69D2CFD-F8D7-4C53-8457-3DC3C269DAE9}" destId="{8ECA2AC8-931E-43EA-B864-9CF1371856DF}" srcOrd="3" destOrd="0" presId="urn:microsoft.com/office/officeart/2005/8/layout/orgChart1"/>
    <dgm:cxn modelId="{EA7A5CCE-4988-4CB1-9FA5-4BE5338D8560}" type="presParOf" srcId="{8ECA2AC8-931E-43EA-B864-9CF1371856DF}" destId="{5F13C99C-6906-4266-9FC4-886D86B317C6}" srcOrd="0" destOrd="0" presId="urn:microsoft.com/office/officeart/2005/8/layout/orgChart1"/>
    <dgm:cxn modelId="{455DEAF2-7BB5-4196-9862-F396CF62C573}" type="presParOf" srcId="{5F13C99C-6906-4266-9FC4-886D86B317C6}" destId="{C657CD55-0F66-48CA-85C3-B926BA5EF37C}" srcOrd="0" destOrd="0" presId="urn:microsoft.com/office/officeart/2005/8/layout/orgChart1"/>
    <dgm:cxn modelId="{713C046B-E57D-48BE-AA51-7C7C19111CB9}" type="presParOf" srcId="{5F13C99C-6906-4266-9FC4-886D86B317C6}" destId="{7BDF6961-6F7C-48CC-A0A7-9899E3ACBFA4}" srcOrd="1" destOrd="0" presId="urn:microsoft.com/office/officeart/2005/8/layout/orgChart1"/>
    <dgm:cxn modelId="{0E65941A-F41A-4884-89DE-760580E0583B}" type="presParOf" srcId="{8ECA2AC8-931E-43EA-B864-9CF1371856DF}" destId="{491E8ADF-2F3E-40E7-905F-977F0BCB7BBF}" srcOrd="1" destOrd="0" presId="urn:microsoft.com/office/officeart/2005/8/layout/orgChart1"/>
    <dgm:cxn modelId="{C3CF568A-A79C-4310-8C28-9B828A100C48}" type="presParOf" srcId="{8ECA2AC8-931E-43EA-B864-9CF1371856DF}" destId="{3A1983F8-5CC6-471F-9030-D17B242556A2}" srcOrd="2" destOrd="0" presId="urn:microsoft.com/office/officeart/2005/8/layout/orgChart1"/>
    <dgm:cxn modelId="{DEC3FE08-3F6A-4C76-ACC7-5169289BEF99}" type="presParOf" srcId="{B69D2CFD-F8D7-4C53-8457-3DC3C269DAE9}" destId="{7F1B5729-DC5E-4919-A922-C7C8930A83E3}" srcOrd="4" destOrd="0" presId="urn:microsoft.com/office/officeart/2005/8/layout/orgChart1"/>
    <dgm:cxn modelId="{2C499B11-210A-4613-8FC2-4208EB271A6A}" type="presParOf" srcId="{B69D2CFD-F8D7-4C53-8457-3DC3C269DAE9}" destId="{90D64675-41EC-4290-96A7-4A2CD75BAE63}" srcOrd="5" destOrd="0" presId="urn:microsoft.com/office/officeart/2005/8/layout/orgChart1"/>
    <dgm:cxn modelId="{F9C2D2F9-9473-487D-AAA5-DBEE1A5C6D7A}" type="presParOf" srcId="{90D64675-41EC-4290-96A7-4A2CD75BAE63}" destId="{18043324-90AD-4FCB-A4A3-47DAE6020F08}" srcOrd="0" destOrd="0" presId="urn:microsoft.com/office/officeart/2005/8/layout/orgChart1"/>
    <dgm:cxn modelId="{71DEA696-EBBD-4F94-9C09-95CC8EC50DE8}" type="presParOf" srcId="{18043324-90AD-4FCB-A4A3-47DAE6020F08}" destId="{A0BCF2FF-5A4A-4BB3-B219-00DF43D5F95A}" srcOrd="0" destOrd="0" presId="urn:microsoft.com/office/officeart/2005/8/layout/orgChart1"/>
    <dgm:cxn modelId="{28C235CD-6247-4815-83D1-BFD50B26D6BB}" type="presParOf" srcId="{18043324-90AD-4FCB-A4A3-47DAE6020F08}" destId="{B97DCE4F-805F-4E82-A227-164704CBF24D}" srcOrd="1" destOrd="0" presId="urn:microsoft.com/office/officeart/2005/8/layout/orgChart1"/>
    <dgm:cxn modelId="{03BFB179-90C2-447E-9713-E19DC369FA07}" type="presParOf" srcId="{90D64675-41EC-4290-96A7-4A2CD75BAE63}" destId="{EC932ADE-6D22-4C87-8F5C-C2624C159A1D}" srcOrd="1" destOrd="0" presId="urn:microsoft.com/office/officeart/2005/8/layout/orgChart1"/>
    <dgm:cxn modelId="{5E38F54F-A273-47BD-A3F7-0C079DF52740}" type="presParOf" srcId="{90D64675-41EC-4290-96A7-4A2CD75BAE63}" destId="{CB2AEB39-DC12-4B3D-948E-C3F79B9B03D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FF80E-6B74-48A3-AD4E-127080D6C61A}">
      <dsp:nvSpPr>
        <dsp:cNvPr id="0" name=""/>
        <dsp:cNvSpPr/>
      </dsp:nvSpPr>
      <dsp:spPr>
        <a:xfrm>
          <a:off x="3860867" y="1764527"/>
          <a:ext cx="96384" cy="422254"/>
        </a:xfrm>
        <a:custGeom>
          <a:avLst/>
          <a:gdLst/>
          <a:ahLst/>
          <a:cxnLst/>
          <a:rect l="0" t="0" r="0" b="0"/>
          <a:pathLst>
            <a:path>
              <a:moveTo>
                <a:pt x="96384" y="0"/>
              </a:moveTo>
              <a:lnTo>
                <a:pt x="96384" y="422254"/>
              </a:lnTo>
              <a:lnTo>
                <a:pt x="0" y="4222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6DE72-D9B2-4D10-BFF9-0ECF16DF4707}">
      <dsp:nvSpPr>
        <dsp:cNvPr id="0" name=""/>
        <dsp:cNvSpPr/>
      </dsp:nvSpPr>
      <dsp:spPr>
        <a:xfrm>
          <a:off x="3860867" y="3068007"/>
          <a:ext cx="96384" cy="422254"/>
        </a:xfrm>
        <a:custGeom>
          <a:avLst/>
          <a:gdLst/>
          <a:ahLst/>
          <a:cxnLst/>
          <a:rect l="0" t="0" r="0" b="0"/>
          <a:pathLst>
            <a:path>
              <a:moveTo>
                <a:pt x="96384" y="0"/>
              </a:moveTo>
              <a:lnTo>
                <a:pt x="96384" y="422254"/>
              </a:lnTo>
              <a:lnTo>
                <a:pt x="0" y="4222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95843D-71A9-4826-8294-36B1B0AF1C63}">
      <dsp:nvSpPr>
        <dsp:cNvPr id="0" name=""/>
        <dsp:cNvSpPr/>
      </dsp:nvSpPr>
      <dsp:spPr>
        <a:xfrm>
          <a:off x="3957251" y="3068007"/>
          <a:ext cx="411480" cy="1073994"/>
        </a:xfrm>
        <a:custGeom>
          <a:avLst/>
          <a:gdLst/>
          <a:ahLst/>
          <a:cxnLst/>
          <a:rect l="0" t="0" r="0" b="0"/>
          <a:pathLst>
            <a:path>
              <a:moveTo>
                <a:pt x="0" y="0"/>
              </a:moveTo>
              <a:lnTo>
                <a:pt x="0" y="1073994"/>
              </a:lnTo>
              <a:lnTo>
                <a:pt x="411480" y="10739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204DC-F305-4C00-9F5A-9D3D25F8CE65}">
      <dsp:nvSpPr>
        <dsp:cNvPr id="0" name=""/>
        <dsp:cNvSpPr/>
      </dsp:nvSpPr>
      <dsp:spPr>
        <a:xfrm>
          <a:off x="3911531" y="1764527"/>
          <a:ext cx="91440" cy="844508"/>
        </a:xfrm>
        <a:custGeom>
          <a:avLst/>
          <a:gdLst/>
          <a:ahLst/>
          <a:cxnLst/>
          <a:rect l="0" t="0" r="0" b="0"/>
          <a:pathLst>
            <a:path>
              <a:moveTo>
                <a:pt x="45720" y="0"/>
              </a:moveTo>
              <a:lnTo>
                <a:pt x="45720" y="8445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3C9675-E49F-4E99-813B-6FD9422F00A0}">
      <dsp:nvSpPr>
        <dsp:cNvPr id="0" name=""/>
        <dsp:cNvSpPr/>
      </dsp:nvSpPr>
      <dsp:spPr>
        <a:xfrm>
          <a:off x="3911531" y="1112787"/>
          <a:ext cx="91440" cy="192768"/>
        </a:xfrm>
        <a:custGeom>
          <a:avLst/>
          <a:gdLst/>
          <a:ahLst/>
          <a:cxnLst/>
          <a:rect l="0" t="0" r="0" b="0"/>
          <a:pathLst>
            <a:path>
              <a:moveTo>
                <a:pt x="45720" y="0"/>
              </a:moveTo>
              <a:lnTo>
                <a:pt x="45720" y="192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FE7FC-7E98-410E-8DBA-BE458190E58C}">
      <dsp:nvSpPr>
        <dsp:cNvPr id="0" name=""/>
        <dsp:cNvSpPr/>
      </dsp:nvSpPr>
      <dsp:spPr>
        <a:xfrm>
          <a:off x="3911531" y="461046"/>
          <a:ext cx="91440" cy="192768"/>
        </a:xfrm>
        <a:custGeom>
          <a:avLst/>
          <a:gdLst/>
          <a:ahLst/>
          <a:cxnLst/>
          <a:rect l="0" t="0" r="0" b="0"/>
          <a:pathLst>
            <a:path>
              <a:moveTo>
                <a:pt x="45720" y="0"/>
              </a:moveTo>
              <a:lnTo>
                <a:pt x="45720" y="1927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D76996-6E7C-42E0-8B76-4B9B59F80122}">
      <dsp:nvSpPr>
        <dsp:cNvPr id="0" name=""/>
        <dsp:cNvSpPr/>
      </dsp:nvSpPr>
      <dsp:spPr>
        <a:xfrm>
          <a:off x="2585650" y="2074"/>
          <a:ext cx="2743202" cy="4589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Federal MRC (Assistant Secretary for Preparedness and Response)</a:t>
          </a:r>
          <a:endParaRPr lang="en-US" sz="1500" kern="1200" dirty="0"/>
        </a:p>
      </dsp:txBody>
      <dsp:txXfrm>
        <a:off x="2585650" y="2074"/>
        <a:ext cx="2743202" cy="458971"/>
      </dsp:txXfrm>
    </dsp:sp>
    <dsp:sp modelId="{8C2AAAEA-DF0F-43AD-B1AA-90D6B7BF9C19}">
      <dsp:nvSpPr>
        <dsp:cNvPr id="0" name=""/>
        <dsp:cNvSpPr/>
      </dsp:nvSpPr>
      <dsp:spPr>
        <a:xfrm>
          <a:off x="2610141" y="653815"/>
          <a:ext cx="2694220" cy="4589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MA MRC</a:t>
          </a:r>
          <a:endParaRPr lang="en-US" sz="1500" kern="1200" dirty="0"/>
        </a:p>
      </dsp:txBody>
      <dsp:txXfrm>
        <a:off x="2610141" y="653815"/>
        <a:ext cx="2694220" cy="458971"/>
      </dsp:txXfrm>
    </dsp:sp>
    <dsp:sp modelId="{9DDD9B8B-FE53-4C62-9012-D1E01A9E6074}">
      <dsp:nvSpPr>
        <dsp:cNvPr id="0" name=""/>
        <dsp:cNvSpPr/>
      </dsp:nvSpPr>
      <dsp:spPr>
        <a:xfrm>
          <a:off x="2585650" y="1305555"/>
          <a:ext cx="2743202" cy="4589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Western MA MRC</a:t>
          </a:r>
          <a:endParaRPr lang="en-US" sz="1500" kern="1200" dirty="0"/>
        </a:p>
      </dsp:txBody>
      <dsp:txXfrm>
        <a:off x="2585650" y="1305555"/>
        <a:ext cx="2743202" cy="458971"/>
      </dsp:txXfrm>
    </dsp:sp>
    <dsp:sp modelId="{EDEA6F86-A7B3-4659-9F4E-866C2ED7E758}">
      <dsp:nvSpPr>
        <dsp:cNvPr id="0" name=""/>
        <dsp:cNvSpPr/>
      </dsp:nvSpPr>
      <dsp:spPr>
        <a:xfrm>
          <a:off x="2585650" y="2609035"/>
          <a:ext cx="2743202" cy="4589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County MRC</a:t>
          </a:r>
          <a:endParaRPr lang="en-US" sz="1500" kern="1200" dirty="0"/>
        </a:p>
      </dsp:txBody>
      <dsp:txXfrm>
        <a:off x="2585650" y="2609035"/>
        <a:ext cx="2743202" cy="458971"/>
      </dsp:txXfrm>
    </dsp:sp>
    <dsp:sp modelId="{0C106343-513C-4033-881D-4F477C09D0C3}">
      <dsp:nvSpPr>
        <dsp:cNvPr id="0" name=""/>
        <dsp:cNvSpPr/>
      </dsp:nvSpPr>
      <dsp:spPr>
        <a:xfrm>
          <a:off x="4368732" y="3912516"/>
          <a:ext cx="2286001" cy="4589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MRC Units</a:t>
          </a:r>
          <a:endParaRPr lang="en-US" sz="1500" kern="1200" dirty="0"/>
        </a:p>
      </dsp:txBody>
      <dsp:txXfrm>
        <a:off x="4368732" y="3912516"/>
        <a:ext cx="2286001" cy="458971"/>
      </dsp:txXfrm>
    </dsp:sp>
    <dsp:sp modelId="{3F14CC63-6452-49DF-8B99-678912B020BC}">
      <dsp:nvSpPr>
        <dsp:cNvPr id="0" name=""/>
        <dsp:cNvSpPr/>
      </dsp:nvSpPr>
      <dsp:spPr>
        <a:xfrm>
          <a:off x="1574866" y="3260775"/>
          <a:ext cx="2286001" cy="4589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DART Teams</a:t>
          </a:r>
          <a:endParaRPr lang="en-US" sz="1500" kern="1200" dirty="0"/>
        </a:p>
      </dsp:txBody>
      <dsp:txXfrm>
        <a:off x="1574866" y="3260775"/>
        <a:ext cx="2286001" cy="458971"/>
      </dsp:txXfrm>
    </dsp:sp>
    <dsp:sp modelId="{D9ECA845-D40D-44C8-A0DD-56C80959E556}">
      <dsp:nvSpPr>
        <dsp:cNvPr id="0" name=""/>
        <dsp:cNvSpPr/>
      </dsp:nvSpPr>
      <dsp:spPr>
        <a:xfrm>
          <a:off x="1574866" y="1957295"/>
          <a:ext cx="2286001" cy="4589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Special Teams</a:t>
          </a:r>
          <a:endParaRPr lang="en-US" sz="1500" kern="1200" dirty="0"/>
        </a:p>
      </dsp:txBody>
      <dsp:txXfrm>
        <a:off x="1574866" y="1957295"/>
        <a:ext cx="2286001" cy="458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F4BD0-C2A5-4DB8-8762-0E8D3F4C1D1D}">
      <dsp:nvSpPr>
        <dsp:cNvPr id="0" name=""/>
        <dsp:cNvSpPr/>
      </dsp:nvSpPr>
      <dsp:spPr>
        <a:xfrm>
          <a:off x="3696644" y="76793"/>
          <a:ext cx="1236712" cy="1236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dirty="0" smtClean="0">
              <a:ln>
                <a:noFill/>
              </a:ln>
              <a:solidFill>
                <a:srgbClr val="C00000"/>
              </a:solidFill>
              <a:effectLst/>
              <a:latin typeface="Lucida Sans" pitchFamily="34" charset="0"/>
              <a:cs typeface="Arial" pitchFamily="34" charset="0"/>
            </a:rPr>
            <a:t>PROTECT</a:t>
          </a:r>
        </a:p>
      </dsp:txBody>
      <dsp:txXfrm>
        <a:off x="3696644" y="76793"/>
        <a:ext cx="1236712" cy="1236712"/>
      </dsp:txXfrm>
    </dsp:sp>
    <dsp:sp modelId="{504328A5-B893-4A68-83FD-CB18D9D9A1A2}">
      <dsp:nvSpPr>
        <dsp:cNvPr id="0" name=""/>
        <dsp:cNvSpPr/>
      </dsp:nvSpPr>
      <dsp:spPr>
        <a:xfrm>
          <a:off x="1539094" y="140028"/>
          <a:ext cx="3449611" cy="3212443"/>
        </a:xfrm>
        <a:prstGeom prst="circularArrow">
          <a:avLst>
            <a:gd name="adj1" fmla="val 6899"/>
            <a:gd name="adj2" fmla="val 465123"/>
            <a:gd name="adj3" fmla="val 550379"/>
            <a:gd name="adj4" fmla="val 20584498"/>
            <a:gd name="adj5" fmla="val 80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32AA8-6B37-4CE9-9D22-ECC219AC3595}">
      <dsp:nvSpPr>
        <dsp:cNvPr id="0" name=""/>
        <dsp:cNvSpPr/>
      </dsp:nvSpPr>
      <dsp:spPr>
        <a:xfrm>
          <a:off x="3696644" y="2178994"/>
          <a:ext cx="1236712" cy="1236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dirty="0" smtClean="0">
              <a:ln>
                <a:noFill/>
              </a:ln>
              <a:solidFill>
                <a:srgbClr val="C00000"/>
              </a:solidFill>
              <a:effectLst/>
              <a:latin typeface="Lucida Sans" pitchFamily="34" charset="0"/>
              <a:cs typeface="Arial" pitchFamily="34" charset="0"/>
            </a:rPr>
            <a:t>RESPOND</a:t>
          </a:r>
        </a:p>
      </dsp:txBody>
      <dsp:txXfrm>
        <a:off x="3696644" y="2178994"/>
        <a:ext cx="1236712" cy="1236712"/>
      </dsp:txXfrm>
    </dsp:sp>
    <dsp:sp modelId="{3BA66214-AC0F-4B3C-8D14-1994C2E38F4F}">
      <dsp:nvSpPr>
        <dsp:cNvPr id="0" name=""/>
        <dsp:cNvSpPr/>
      </dsp:nvSpPr>
      <dsp:spPr>
        <a:xfrm>
          <a:off x="1516163" y="-1486"/>
          <a:ext cx="3495472" cy="3495472"/>
        </a:xfrm>
        <a:prstGeom prst="circularArrow">
          <a:avLst>
            <a:gd name="adj1" fmla="val 6899"/>
            <a:gd name="adj2" fmla="val 465123"/>
            <a:gd name="adj3" fmla="val 5950379"/>
            <a:gd name="adj4" fmla="val 4384498"/>
            <a:gd name="adj5" fmla="val 80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9A4EE-8404-4D55-AE73-F409716016E9}">
      <dsp:nvSpPr>
        <dsp:cNvPr id="0" name=""/>
        <dsp:cNvSpPr/>
      </dsp:nvSpPr>
      <dsp:spPr>
        <a:xfrm>
          <a:off x="1594443" y="2178994"/>
          <a:ext cx="1236712" cy="1236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dirty="0" smtClean="0">
              <a:ln>
                <a:noFill/>
              </a:ln>
              <a:solidFill>
                <a:srgbClr val="C00000"/>
              </a:solidFill>
              <a:effectLst/>
              <a:latin typeface="Lucida Sans" pitchFamily="34" charset="0"/>
              <a:cs typeface="Arial" pitchFamily="34" charset="0"/>
            </a:rPr>
            <a:t>RECOVER</a:t>
          </a:r>
        </a:p>
      </dsp:txBody>
      <dsp:txXfrm>
        <a:off x="1594443" y="2178994"/>
        <a:ext cx="1236712" cy="1236712"/>
      </dsp:txXfrm>
    </dsp:sp>
    <dsp:sp modelId="{27B4C692-8407-4296-84FD-33DCC78C8EA8}">
      <dsp:nvSpPr>
        <dsp:cNvPr id="0" name=""/>
        <dsp:cNvSpPr/>
      </dsp:nvSpPr>
      <dsp:spPr>
        <a:xfrm>
          <a:off x="1516163" y="-1486"/>
          <a:ext cx="3495472" cy="3495472"/>
        </a:xfrm>
        <a:prstGeom prst="circularArrow">
          <a:avLst>
            <a:gd name="adj1" fmla="val 6899"/>
            <a:gd name="adj2" fmla="val 465123"/>
            <a:gd name="adj3" fmla="val 11350379"/>
            <a:gd name="adj4" fmla="val 9784498"/>
            <a:gd name="adj5" fmla="val 80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260766-CEF2-4EC8-93B1-C70F9A0518EF}">
      <dsp:nvSpPr>
        <dsp:cNvPr id="0" name=""/>
        <dsp:cNvSpPr/>
      </dsp:nvSpPr>
      <dsp:spPr>
        <a:xfrm>
          <a:off x="1594443" y="76793"/>
          <a:ext cx="1236712" cy="1236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dirty="0" smtClean="0">
              <a:ln>
                <a:noFill/>
              </a:ln>
              <a:solidFill>
                <a:srgbClr val="C00000"/>
              </a:solidFill>
              <a:effectLst/>
              <a:latin typeface="Lucida Sans" pitchFamily="34" charset="0"/>
              <a:cs typeface="Arial" pitchFamily="34" charset="0"/>
            </a:rPr>
            <a:t>PREVENT</a:t>
          </a:r>
        </a:p>
      </dsp:txBody>
      <dsp:txXfrm>
        <a:off x="1594443" y="76793"/>
        <a:ext cx="1236712" cy="1236712"/>
      </dsp:txXfrm>
    </dsp:sp>
    <dsp:sp modelId="{CD1352E1-EA75-475E-B789-E8786ADA7F26}">
      <dsp:nvSpPr>
        <dsp:cNvPr id="0" name=""/>
        <dsp:cNvSpPr/>
      </dsp:nvSpPr>
      <dsp:spPr>
        <a:xfrm>
          <a:off x="1516163" y="-1486"/>
          <a:ext cx="3495472" cy="3495472"/>
        </a:xfrm>
        <a:prstGeom prst="circularArrow">
          <a:avLst>
            <a:gd name="adj1" fmla="val 6899"/>
            <a:gd name="adj2" fmla="val 465123"/>
            <a:gd name="adj3" fmla="val 16750379"/>
            <a:gd name="adj4" fmla="val 15184498"/>
            <a:gd name="adj5" fmla="val 804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B5729-DC5E-4919-A922-C7C8930A83E3}">
      <dsp:nvSpPr>
        <dsp:cNvPr id="0" name=""/>
        <dsp:cNvSpPr/>
      </dsp:nvSpPr>
      <dsp:spPr>
        <a:xfrm>
          <a:off x="3940227" y="831765"/>
          <a:ext cx="174572" cy="1945237"/>
        </a:xfrm>
        <a:custGeom>
          <a:avLst/>
          <a:gdLst/>
          <a:ahLst/>
          <a:cxnLst/>
          <a:rect l="0" t="0" r="0" b="0"/>
          <a:pathLst>
            <a:path>
              <a:moveTo>
                <a:pt x="174572" y="0"/>
              </a:moveTo>
              <a:lnTo>
                <a:pt x="174572" y="1945237"/>
              </a:lnTo>
              <a:lnTo>
                <a:pt x="0" y="1945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1ED81F-9DBC-4B29-8C98-FF45C0601676}">
      <dsp:nvSpPr>
        <dsp:cNvPr id="0" name=""/>
        <dsp:cNvSpPr/>
      </dsp:nvSpPr>
      <dsp:spPr>
        <a:xfrm>
          <a:off x="4114799" y="831765"/>
          <a:ext cx="174572" cy="764794"/>
        </a:xfrm>
        <a:custGeom>
          <a:avLst/>
          <a:gdLst/>
          <a:ahLst/>
          <a:cxnLst/>
          <a:rect l="0" t="0" r="0" b="0"/>
          <a:pathLst>
            <a:path>
              <a:moveTo>
                <a:pt x="0" y="0"/>
              </a:moveTo>
              <a:lnTo>
                <a:pt x="0" y="764794"/>
              </a:lnTo>
              <a:lnTo>
                <a:pt x="174572" y="7647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B332FF-B350-462C-89DC-6BE1326B79AB}">
      <dsp:nvSpPr>
        <dsp:cNvPr id="0" name=""/>
        <dsp:cNvSpPr/>
      </dsp:nvSpPr>
      <dsp:spPr>
        <a:xfrm>
          <a:off x="3940227" y="831765"/>
          <a:ext cx="174572" cy="764794"/>
        </a:xfrm>
        <a:custGeom>
          <a:avLst/>
          <a:gdLst/>
          <a:ahLst/>
          <a:cxnLst/>
          <a:rect l="0" t="0" r="0" b="0"/>
          <a:pathLst>
            <a:path>
              <a:moveTo>
                <a:pt x="174572" y="0"/>
              </a:moveTo>
              <a:lnTo>
                <a:pt x="174572" y="764794"/>
              </a:lnTo>
              <a:lnTo>
                <a:pt x="0" y="7647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B516B1-1D71-458A-8695-B954534586B1}">
      <dsp:nvSpPr>
        <dsp:cNvPr id="0" name=""/>
        <dsp:cNvSpPr/>
      </dsp:nvSpPr>
      <dsp:spPr>
        <a:xfrm>
          <a:off x="4114799" y="831765"/>
          <a:ext cx="3017612" cy="2710031"/>
        </a:xfrm>
        <a:custGeom>
          <a:avLst/>
          <a:gdLst/>
          <a:ahLst/>
          <a:cxnLst/>
          <a:rect l="0" t="0" r="0" b="0"/>
          <a:pathLst>
            <a:path>
              <a:moveTo>
                <a:pt x="0" y="0"/>
              </a:moveTo>
              <a:lnTo>
                <a:pt x="0" y="2535459"/>
              </a:lnTo>
              <a:lnTo>
                <a:pt x="3017612" y="2535459"/>
              </a:lnTo>
              <a:lnTo>
                <a:pt x="3017612" y="2710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B27FDC-EB09-4235-81FA-FA27669F1696}">
      <dsp:nvSpPr>
        <dsp:cNvPr id="0" name=""/>
        <dsp:cNvSpPr/>
      </dsp:nvSpPr>
      <dsp:spPr>
        <a:xfrm>
          <a:off x="4114799" y="831765"/>
          <a:ext cx="1005870" cy="2710031"/>
        </a:xfrm>
        <a:custGeom>
          <a:avLst/>
          <a:gdLst/>
          <a:ahLst/>
          <a:cxnLst/>
          <a:rect l="0" t="0" r="0" b="0"/>
          <a:pathLst>
            <a:path>
              <a:moveTo>
                <a:pt x="0" y="0"/>
              </a:moveTo>
              <a:lnTo>
                <a:pt x="0" y="2535459"/>
              </a:lnTo>
              <a:lnTo>
                <a:pt x="1005870" y="2535459"/>
              </a:lnTo>
              <a:lnTo>
                <a:pt x="1005870" y="2710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C7074-6A63-4BA9-99B7-0C24D2AF7B6C}">
      <dsp:nvSpPr>
        <dsp:cNvPr id="0" name=""/>
        <dsp:cNvSpPr/>
      </dsp:nvSpPr>
      <dsp:spPr>
        <a:xfrm>
          <a:off x="3108929" y="831765"/>
          <a:ext cx="1005870" cy="2710031"/>
        </a:xfrm>
        <a:custGeom>
          <a:avLst/>
          <a:gdLst/>
          <a:ahLst/>
          <a:cxnLst/>
          <a:rect l="0" t="0" r="0" b="0"/>
          <a:pathLst>
            <a:path>
              <a:moveTo>
                <a:pt x="1005870" y="0"/>
              </a:moveTo>
              <a:lnTo>
                <a:pt x="1005870" y="2535459"/>
              </a:lnTo>
              <a:lnTo>
                <a:pt x="0" y="2535459"/>
              </a:lnTo>
              <a:lnTo>
                <a:pt x="0" y="2710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E6D7A-E76B-48EE-9250-863562F8AAD1}">
      <dsp:nvSpPr>
        <dsp:cNvPr id="0" name=""/>
        <dsp:cNvSpPr/>
      </dsp:nvSpPr>
      <dsp:spPr>
        <a:xfrm>
          <a:off x="1097187" y="831765"/>
          <a:ext cx="3017612" cy="2710031"/>
        </a:xfrm>
        <a:custGeom>
          <a:avLst/>
          <a:gdLst/>
          <a:ahLst/>
          <a:cxnLst/>
          <a:rect l="0" t="0" r="0" b="0"/>
          <a:pathLst>
            <a:path>
              <a:moveTo>
                <a:pt x="3017612" y="0"/>
              </a:moveTo>
              <a:lnTo>
                <a:pt x="3017612" y="2535459"/>
              </a:lnTo>
              <a:lnTo>
                <a:pt x="0" y="2535459"/>
              </a:lnTo>
              <a:lnTo>
                <a:pt x="0" y="2710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825862-1826-4362-9A82-87C77F9A4503}">
      <dsp:nvSpPr>
        <dsp:cNvPr id="0" name=""/>
        <dsp:cNvSpPr/>
      </dsp:nvSpPr>
      <dsp:spPr>
        <a:xfrm>
          <a:off x="3283501" y="467"/>
          <a:ext cx="1662596" cy="83129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Incident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Commander</a:t>
          </a:r>
        </a:p>
      </dsp:txBody>
      <dsp:txXfrm>
        <a:off x="3283501" y="467"/>
        <a:ext cx="1662596" cy="831298"/>
      </dsp:txXfrm>
    </dsp:sp>
    <dsp:sp modelId="{B8D43D13-35A5-4718-B331-05D9EDC13F04}">
      <dsp:nvSpPr>
        <dsp:cNvPr id="0" name=""/>
        <dsp:cNvSpPr/>
      </dsp:nvSpPr>
      <dsp:spPr>
        <a:xfrm>
          <a:off x="265889" y="3541797"/>
          <a:ext cx="1662596" cy="83129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Operations</a:t>
          </a:r>
        </a:p>
      </dsp:txBody>
      <dsp:txXfrm>
        <a:off x="265889" y="3541797"/>
        <a:ext cx="1662596" cy="831298"/>
      </dsp:txXfrm>
    </dsp:sp>
    <dsp:sp modelId="{D7F690D5-B996-4FDA-B569-17FA5165F565}">
      <dsp:nvSpPr>
        <dsp:cNvPr id="0" name=""/>
        <dsp:cNvSpPr/>
      </dsp:nvSpPr>
      <dsp:spPr>
        <a:xfrm>
          <a:off x="2277631" y="3541797"/>
          <a:ext cx="1662596" cy="83129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Planning</a:t>
          </a:r>
        </a:p>
      </dsp:txBody>
      <dsp:txXfrm>
        <a:off x="2277631" y="3541797"/>
        <a:ext cx="1662596" cy="831298"/>
      </dsp:txXfrm>
    </dsp:sp>
    <dsp:sp modelId="{C2EC46BA-E811-4F20-A697-6051A7BAA074}">
      <dsp:nvSpPr>
        <dsp:cNvPr id="0" name=""/>
        <dsp:cNvSpPr/>
      </dsp:nvSpPr>
      <dsp:spPr>
        <a:xfrm>
          <a:off x="4289372" y="3541797"/>
          <a:ext cx="1662596" cy="83129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Logistics</a:t>
          </a:r>
        </a:p>
      </dsp:txBody>
      <dsp:txXfrm>
        <a:off x="4289372" y="3541797"/>
        <a:ext cx="1662596" cy="831298"/>
      </dsp:txXfrm>
    </dsp:sp>
    <dsp:sp modelId="{CEDE1FBC-4B5F-4E43-B2EB-3565C84519C5}">
      <dsp:nvSpPr>
        <dsp:cNvPr id="0" name=""/>
        <dsp:cNvSpPr/>
      </dsp:nvSpPr>
      <dsp:spPr>
        <a:xfrm>
          <a:off x="6301113" y="3541797"/>
          <a:ext cx="1662596" cy="83129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Finance/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Administration</a:t>
          </a:r>
        </a:p>
      </dsp:txBody>
      <dsp:txXfrm>
        <a:off x="6301113" y="3541797"/>
        <a:ext cx="1662596" cy="831298"/>
      </dsp:txXfrm>
    </dsp:sp>
    <dsp:sp modelId="{ED7B8A71-77A0-421F-A5B6-4A741E0905B4}">
      <dsp:nvSpPr>
        <dsp:cNvPr id="0" name=""/>
        <dsp:cNvSpPr/>
      </dsp:nvSpPr>
      <dsp:spPr>
        <a:xfrm>
          <a:off x="2277631" y="1180910"/>
          <a:ext cx="1662596" cy="83129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Public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 Information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Officer</a:t>
          </a:r>
        </a:p>
      </dsp:txBody>
      <dsp:txXfrm>
        <a:off x="2277631" y="1180910"/>
        <a:ext cx="1662596" cy="831298"/>
      </dsp:txXfrm>
    </dsp:sp>
    <dsp:sp modelId="{C657CD55-0F66-48CA-85C3-B926BA5EF37C}">
      <dsp:nvSpPr>
        <dsp:cNvPr id="0" name=""/>
        <dsp:cNvSpPr/>
      </dsp:nvSpPr>
      <dsp:spPr>
        <a:xfrm>
          <a:off x="4289372" y="1180910"/>
          <a:ext cx="1662596" cy="83129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Safety Officer</a:t>
          </a:r>
        </a:p>
      </dsp:txBody>
      <dsp:txXfrm>
        <a:off x="4289372" y="1180910"/>
        <a:ext cx="1662596" cy="831298"/>
      </dsp:txXfrm>
    </dsp:sp>
    <dsp:sp modelId="{A0BCF2FF-5A4A-4BB3-B219-00DF43D5F95A}">
      <dsp:nvSpPr>
        <dsp:cNvPr id="0" name=""/>
        <dsp:cNvSpPr/>
      </dsp:nvSpPr>
      <dsp:spPr>
        <a:xfrm>
          <a:off x="2277631" y="2361354"/>
          <a:ext cx="1662596" cy="831298"/>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kern="1200" cap="none" normalizeH="0" baseline="0" dirty="0" smtClean="0">
              <a:ln>
                <a:noFill/>
              </a:ln>
              <a:solidFill>
                <a:schemeClr val="bg1"/>
              </a:solidFill>
              <a:effectLst/>
              <a:latin typeface="Verdana" pitchFamily="34" charset="0"/>
              <a:cs typeface="Arial" pitchFamily="34" charset="0"/>
            </a:rPr>
            <a:t>Liaison Officer</a:t>
          </a:r>
        </a:p>
      </dsp:txBody>
      <dsp:txXfrm>
        <a:off x="2277631" y="2361354"/>
        <a:ext cx="1662596" cy="8312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3056414" cy="465455"/>
          </a:xfrm>
          <a:prstGeom prst="rect">
            <a:avLst/>
          </a:prstGeom>
          <a:noFill/>
          <a:ln w="12700">
            <a:noFill/>
            <a:miter lim="800000"/>
            <a:headEnd type="none" w="sm" len="sm"/>
            <a:tailEnd type="none" w="sm" len="sm"/>
          </a:ln>
          <a:effectLst/>
        </p:spPr>
        <p:txBody>
          <a:bodyPr vert="horz" wrap="square" lIns="93497" tIns="46749" rIns="93497" bIns="46749" numCol="1" anchor="t" anchorCtr="0" compatLnSpc="1">
            <a:prstTxWarp prst="textNoShape">
              <a:avLst/>
            </a:prstTxWarp>
          </a:bodyPr>
          <a:lstStyle>
            <a:lvl1pPr eaLnBrk="0" hangingPunct="0">
              <a:defRPr sz="1200"/>
            </a:lvl1pPr>
          </a:lstStyle>
          <a:p>
            <a:pPr>
              <a:defRPr/>
            </a:pPr>
            <a:endParaRPr lang="en-US" dirty="0"/>
          </a:p>
        </p:txBody>
      </p:sp>
      <p:sp>
        <p:nvSpPr>
          <p:cNvPr id="15363" name="Rectangle 3075"/>
          <p:cNvSpPr>
            <a:spLocks noGrp="1" noChangeArrowheads="1"/>
          </p:cNvSpPr>
          <p:nvPr>
            <p:ph type="dt" sz="quarter" idx="1"/>
          </p:nvPr>
        </p:nvSpPr>
        <p:spPr bwMode="auto">
          <a:xfrm>
            <a:off x="3996849" y="0"/>
            <a:ext cx="3056414" cy="465455"/>
          </a:xfrm>
          <a:prstGeom prst="rect">
            <a:avLst/>
          </a:prstGeom>
          <a:noFill/>
          <a:ln w="12700">
            <a:noFill/>
            <a:miter lim="800000"/>
            <a:headEnd type="none" w="sm" len="sm"/>
            <a:tailEnd type="none" w="sm" len="sm"/>
          </a:ln>
          <a:effectLst/>
        </p:spPr>
        <p:txBody>
          <a:bodyPr vert="horz" wrap="square" lIns="93497" tIns="46749" rIns="93497" bIns="46749" numCol="1" anchor="t" anchorCtr="0" compatLnSpc="1">
            <a:prstTxWarp prst="textNoShape">
              <a:avLst/>
            </a:prstTxWarp>
          </a:bodyPr>
          <a:lstStyle>
            <a:lvl1pPr algn="r" eaLnBrk="0" hangingPunct="0">
              <a:defRPr sz="1200"/>
            </a:lvl1pPr>
          </a:lstStyle>
          <a:p>
            <a:pPr>
              <a:defRPr/>
            </a:pPr>
            <a:endParaRPr lang="en-US" dirty="0"/>
          </a:p>
        </p:txBody>
      </p:sp>
      <p:sp>
        <p:nvSpPr>
          <p:cNvPr id="15364" name="Rectangle 3076"/>
          <p:cNvSpPr>
            <a:spLocks noGrp="1" noChangeArrowheads="1"/>
          </p:cNvSpPr>
          <p:nvPr>
            <p:ph type="ftr" sz="quarter" idx="2"/>
          </p:nvPr>
        </p:nvSpPr>
        <p:spPr bwMode="auto">
          <a:xfrm>
            <a:off x="0" y="8843645"/>
            <a:ext cx="3056414" cy="465455"/>
          </a:xfrm>
          <a:prstGeom prst="rect">
            <a:avLst/>
          </a:prstGeom>
          <a:noFill/>
          <a:ln w="12700">
            <a:noFill/>
            <a:miter lim="800000"/>
            <a:headEnd type="none" w="sm" len="sm"/>
            <a:tailEnd type="none" w="sm" len="sm"/>
          </a:ln>
          <a:effectLst/>
        </p:spPr>
        <p:txBody>
          <a:bodyPr vert="horz" wrap="square" lIns="93497" tIns="46749" rIns="93497" bIns="46749" numCol="1" anchor="b" anchorCtr="0" compatLnSpc="1">
            <a:prstTxWarp prst="textNoShape">
              <a:avLst/>
            </a:prstTxWarp>
          </a:bodyPr>
          <a:lstStyle>
            <a:lvl1pPr eaLnBrk="0" hangingPunct="0">
              <a:defRPr sz="1200"/>
            </a:lvl1pPr>
          </a:lstStyle>
          <a:p>
            <a:pPr>
              <a:defRPr/>
            </a:pPr>
            <a:endParaRPr lang="en-US" dirty="0"/>
          </a:p>
        </p:txBody>
      </p:sp>
      <p:sp>
        <p:nvSpPr>
          <p:cNvPr id="15365" name="Rectangle 3077"/>
          <p:cNvSpPr>
            <a:spLocks noGrp="1" noChangeArrowheads="1"/>
          </p:cNvSpPr>
          <p:nvPr>
            <p:ph type="sldNum" sz="quarter" idx="3"/>
          </p:nvPr>
        </p:nvSpPr>
        <p:spPr bwMode="auto">
          <a:xfrm>
            <a:off x="3996849" y="8843645"/>
            <a:ext cx="3056414" cy="465455"/>
          </a:xfrm>
          <a:prstGeom prst="rect">
            <a:avLst/>
          </a:prstGeom>
          <a:noFill/>
          <a:ln w="12700">
            <a:noFill/>
            <a:miter lim="800000"/>
            <a:headEnd type="none" w="sm" len="sm"/>
            <a:tailEnd type="none" w="sm" len="sm"/>
          </a:ln>
          <a:effectLst/>
        </p:spPr>
        <p:txBody>
          <a:bodyPr vert="horz" wrap="square" lIns="93497" tIns="46749" rIns="93497" bIns="46749" numCol="1" anchor="b" anchorCtr="0" compatLnSpc="1">
            <a:prstTxWarp prst="textNoShape">
              <a:avLst/>
            </a:prstTxWarp>
          </a:bodyPr>
          <a:lstStyle>
            <a:lvl1pPr algn="r" eaLnBrk="0" hangingPunct="0">
              <a:defRPr sz="1200"/>
            </a:lvl1pPr>
          </a:lstStyle>
          <a:p>
            <a:pPr>
              <a:defRPr/>
            </a:pPr>
            <a:fld id="{FB269700-AE98-4AC3-B3CC-9AACC895D1A3}" type="slidenum">
              <a:rPr lang="en-US"/>
              <a:pPr>
                <a:defRPr/>
              </a:pPr>
              <a:t>‹#›</a:t>
            </a:fld>
            <a:endParaRPr lang="en-US" dirty="0"/>
          </a:p>
        </p:txBody>
      </p:sp>
    </p:spTree>
    <p:extLst>
      <p:ext uri="{BB962C8B-B14F-4D97-AF65-F5344CB8AC3E}">
        <p14:creationId xmlns:p14="http://schemas.microsoft.com/office/powerpoint/2010/main" val="4280275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3056414" cy="465455"/>
          </a:xfrm>
          <a:prstGeom prst="rect">
            <a:avLst/>
          </a:prstGeom>
          <a:noFill/>
          <a:ln w="12700">
            <a:noFill/>
            <a:miter lim="800000"/>
            <a:headEnd type="none" w="sm" len="sm"/>
            <a:tailEnd type="none" w="sm" len="sm"/>
          </a:ln>
          <a:effectLst/>
        </p:spPr>
        <p:txBody>
          <a:bodyPr vert="horz" wrap="square" lIns="93497" tIns="46749" rIns="93497" bIns="46749" numCol="1" anchor="t" anchorCtr="0" compatLnSpc="1">
            <a:prstTxWarp prst="textNoShape">
              <a:avLst/>
            </a:prstTxWarp>
          </a:bodyPr>
          <a:lstStyle>
            <a:lvl1pPr eaLnBrk="0" hangingPunct="0">
              <a:defRPr sz="1200"/>
            </a:lvl1pPr>
          </a:lstStyle>
          <a:p>
            <a:pPr>
              <a:defRPr/>
            </a:pPr>
            <a:endParaRPr lang="en-US" dirty="0"/>
          </a:p>
        </p:txBody>
      </p:sp>
      <p:sp>
        <p:nvSpPr>
          <p:cNvPr id="17411" name="Rectangle 1027"/>
          <p:cNvSpPr>
            <a:spLocks noGrp="1" noChangeArrowheads="1"/>
          </p:cNvSpPr>
          <p:nvPr>
            <p:ph type="dt" idx="1"/>
          </p:nvPr>
        </p:nvSpPr>
        <p:spPr bwMode="auto">
          <a:xfrm>
            <a:off x="3996849" y="0"/>
            <a:ext cx="3056414" cy="465455"/>
          </a:xfrm>
          <a:prstGeom prst="rect">
            <a:avLst/>
          </a:prstGeom>
          <a:noFill/>
          <a:ln w="12700">
            <a:noFill/>
            <a:miter lim="800000"/>
            <a:headEnd type="none" w="sm" len="sm"/>
            <a:tailEnd type="none" w="sm" len="sm"/>
          </a:ln>
          <a:effectLst/>
        </p:spPr>
        <p:txBody>
          <a:bodyPr vert="horz" wrap="square" lIns="93497" tIns="46749" rIns="93497" bIns="46749" numCol="1" anchor="t" anchorCtr="0" compatLnSpc="1">
            <a:prstTxWarp prst="textNoShape">
              <a:avLst/>
            </a:prstTxWarp>
          </a:bodyPr>
          <a:lstStyle>
            <a:lvl1pPr algn="r" eaLnBrk="0" hangingPunct="0">
              <a:defRPr sz="1200"/>
            </a:lvl1pPr>
          </a:lstStyle>
          <a:p>
            <a:pPr>
              <a:defRPr/>
            </a:pPr>
            <a:endParaRPr lang="en-US" dirty="0"/>
          </a:p>
        </p:txBody>
      </p:sp>
      <p:sp>
        <p:nvSpPr>
          <p:cNvPr id="18436" name="Rectangle 1028"/>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40435" y="4421823"/>
            <a:ext cx="5172393" cy="4189095"/>
          </a:xfrm>
          <a:prstGeom prst="rect">
            <a:avLst/>
          </a:prstGeom>
          <a:noFill/>
          <a:ln w="12700">
            <a:noFill/>
            <a:miter lim="800000"/>
            <a:headEnd type="none" w="sm" len="sm"/>
            <a:tailEnd type="none" w="sm" len="sm"/>
          </a:ln>
          <a:effectLst/>
        </p:spPr>
        <p:txBody>
          <a:bodyPr vert="horz" wrap="square" lIns="93497" tIns="46749" rIns="93497" bIns="467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843645"/>
            <a:ext cx="3056414" cy="465455"/>
          </a:xfrm>
          <a:prstGeom prst="rect">
            <a:avLst/>
          </a:prstGeom>
          <a:noFill/>
          <a:ln w="12700">
            <a:noFill/>
            <a:miter lim="800000"/>
            <a:headEnd type="none" w="sm" len="sm"/>
            <a:tailEnd type="none" w="sm" len="sm"/>
          </a:ln>
          <a:effectLst/>
        </p:spPr>
        <p:txBody>
          <a:bodyPr vert="horz" wrap="square" lIns="93497" tIns="46749" rIns="93497" bIns="46749" numCol="1" anchor="b" anchorCtr="0" compatLnSpc="1">
            <a:prstTxWarp prst="textNoShape">
              <a:avLst/>
            </a:prstTxWarp>
          </a:bodyPr>
          <a:lstStyle>
            <a:lvl1pPr eaLnBrk="0" hangingPunct="0">
              <a:defRPr sz="1200"/>
            </a:lvl1pPr>
          </a:lstStyle>
          <a:p>
            <a:pPr>
              <a:defRPr/>
            </a:pPr>
            <a:endParaRPr lang="en-US" dirty="0"/>
          </a:p>
        </p:txBody>
      </p:sp>
      <p:sp>
        <p:nvSpPr>
          <p:cNvPr id="17415" name="Rectangle 1031"/>
          <p:cNvSpPr>
            <a:spLocks noGrp="1" noChangeArrowheads="1"/>
          </p:cNvSpPr>
          <p:nvPr>
            <p:ph type="sldNum" sz="quarter" idx="5"/>
          </p:nvPr>
        </p:nvSpPr>
        <p:spPr bwMode="auto">
          <a:xfrm>
            <a:off x="3996849" y="8843645"/>
            <a:ext cx="3056414" cy="465455"/>
          </a:xfrm>
          <a:prstGeom prst="rect">
            <a:avLst/>
          </a:prstGeom>
          <a:noFill/>
          <a:ln w="12700">
            <a:noFill/>
            <a:miter lim="800000"/>
            <a:headEnd type="none" w="sm" len="sm"/>
            <a:tailEnd type="none" w="sm" len="sm"/>
          </a:ln>
          <a:effectLst/>
        </p:spPr>
        <p:txBody>
          <a:bodyPr vert="horz" wrap="square" lIns="93497" tIns="46749" rIns="93497" bIns="46749" numCol="1" anchor="b" anchorCtr="0" compatLnSpc="1">
            <a:prstTxWarp prst="textNoShape">
              <a:avLst/>
            </a:prstTxWarp>
          </a:bodyPr>
          <a:lstStyle>
            <a:lvl1pPr algn="r" eaLnBrk="0" hangingPunct="0">
              <a:defRPr sz="1200"/>
            </a:lvl1pPr>
          </a:lstStyle>
          <a:p>
            <a:pPr>
              <a:defRPr/>
            </a:pPr>
            <a:fld id="{4367B907-6864-4561-9834-04D0816AE9A7}" type="slidenum">
              <a:rPr lang="en-US"/>
              <a:pPr>
                <a:defRPr/>
              </a:pPr>
              <a:t>‹#›</a:t>
            </a:fld>
            <a:endParaRPr lang="en-US" dirty="0"/>
          </a:p>
        </p:txBody>
      </p:sp>
    </p:spTree>
    <p:extLst>
      <p:ext uri="{BB962C8B-B14F-4D97-AF65-F5344CB8AC3E}">
        <p14:creationId xmlns:p14="http://schemas.microsoft.com/office/powerpoint/2010/main" val="4019511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p:spPr>
        <p:txBody>
          <a:bodyPr/>
          <a:lstStyle/>
          <a:p>
            <a:fld id="{C412293B-7167-4006-B063-6499B6189FD9}" type="slidenum">
              <a:rPr lang="en-US" smtClean="0"/>
              <a:pPr/>
              <a:t>1</a:t>
            </a:fld>
            <a:endParaRPr lang="en-US" dirty="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w="9525"/>
        </p:spPr>
        <p:txBody>
          <a:bodyPr/>
          <a:lstStyle/>
          <a:p>
            <a:pPr eaLnBrk="1" hangingPunct="1"/>
            <a:r>
              <a:rPr lang="en-US" dirty="0" smtClean="0"/>
              <a:t>Show video “ Introduction to MRC”</a:t>
            </a:r>
          </a:p>
        </p:txBody>
      </p:sp>
    </p:spTree>
    <p:extLst>
      <p:ext uri="{BB962C8B-B14F-4D97-AF65-F5344CB8AC3E}">
        <p14:creationId xmlns:p14="http://schemas.microsoft.com/office/powerpoint/2010/main" val="3202212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10</a:t>
            </a:fld>
            <a:endParaRPr lang="en-US" dirty="0"/>
          </a:p>
        </p:txBody>
      </p:sp>
    </p:spTree>
    <p:extLst>
      <p:ext uri="{BB962C8B-B14F-4D97-AF65-F5344CB8AC3E}">
        <p14:creationId xmlns:p14="http://schemas.microsoft.com/office/powerpoint/2010/main" val="1931045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Rectangle 1031"/>
          <p:cNvSpPr>
            <a:spLocks noGrp="1" noChangeArrowheads="1"/>
          </p:cNvSpPr>
          <p:nvPr>
            <p:ph type="sldNum" sz="quarter" idx="5"/>
          </p:nvPr>
        </p:nvSpPr>
        <p:spPr>
          <a:noFill/>
        </p:spPr>
        <p:txBody>
          <a:bodyPr/>
          <a:lstStyle/>
          <a:p>
            <a:fld id="{2D315569-E33F-429D-BC79-21EF0FA2EC88}" type="slidenum">
              <a:rPr lang="en-US" smtClean="0"/>
              <a:pPr/>
              <a:t>11</a:t>
            </a:fld>
            <a:endParaRPr lang="en-US" dirty="0" smtClean="0"/>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a:noFill/>
          <a:ln w="9525"/>
        </p:spPr>
        <p:txBody>
          <a:bodyPr/>
          <a:lstStyle/>
          <a:p>
            <a:endParaRPr lang="en-US" dirty="0" smtClean="0"/>
          </a:p>
          <a:p>
            <a:r>
              <a:rPr lang="en-US" dirty="0" smtClean="0"/>
              <a:t>Professional licenses and certificate verification</a:t>
            </a:r>
          </a:p>
          <a:p>
            <a:r>
              <a:rPr lang="en-US" dirty="0" smtClean="0"/>
              <a:t>CORI/SORI background checks</a:t>
            </a:r>
          </a:p>
        </p:txBody>
      </p:sp>
    </p:spTree>
    <p:extLst>
      <p:ext uri="{BB962C8B-B14F-4D97-AF65-F5344CB8AC3E}">
        <p14:creationId xmlns:p14="http://schemas.microsoft.com/office/powerpoint/2010/main" val="461453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Rectangle 2"/>
          <p:cNvSpPr>
            <a:spLocks noGrp="1" noRot="1" noChangeAspect="1" noChangeArrowheads="1" noTextEdit="1"/>
          </p:cNvSpPr>
          <p:nvPr>
            <p:ph type="sldImg"/>
          </p:nvPr>
        </p:nvSpPr>
        <p:spPr>
          <a:ln/>
        </p:spPr>
      </p:sp>
      <p:sp>
        <p:nvSpPr>
          <p:cNvPr id="498690"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49552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1184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1031"/>
          <p:cNvSpPr>
            <a:spLocks noGrp="1" noChangeArrowheads="1"/>
          </p:cNvSpPr>
          <p:nvPr>
            <p:ph type="sldNum" sz="quarter" idx="5"/>
          </p:nvPr>
        </p:nvSpPr>
        <p:spPr>
          <a:noFill/>
        </p:spPr>
        <p:txBody>
          <a:bodyPr/>
          <a:lstStyle/>
          <a:p>
            <a:fld id="{993DDA4B-9F6B-46A0-B788-55C7C82BC538}" type="slidenum">
              <a:rPr lang="en-US" smtClean="0"/>
              <a:pPr/>
              <a:t>14</a:t>
            </a:fld>
            <a:endParaRPr lang="en-US" dirty="0" smtClean="0"/>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a:noFill/>
          <a:ln w="9525"/>
        </p:spPr>
        <p:txBody>
          <a:bodyPr/>
          <a:lstStyle/>
          <a:p>
            <a:r>
              <a:rPr lang="en-US" dirty="0" smtClean="0"/>
              <a:t>Required</a:t>
            </a:r>
          </a:p>
          <a:p>
            <a:pPr>
              <a:buFontTx/>
              <a:buChar char="•"/>
            </a:pPr>
            <a:r>
              <a:rPr lang="en-US" dirty="0" smtClean="0"/>
              <a:t>MRC 101</a:t>
            </a:r>
          </a:p>
          <a:p>
            <a:pPr>
              <a:buFontTx/>
              <a:buChar char="•"/>
            </a:pPr>
            <a:r>
              <a:rPr lang="en-US" dirty="0" smtClean="0"/>
              <a:t>ICS</a:t>
            </a:r>
          </a:p>
          <a:p>
            <a:pPr>
              <a:buFontTx/>
              <a:buChar char="•"/>
            </a:pPr>
            <a:r>
              <a:rPr lang="en-US" dirty="0" smtClean="0"/>
              <a:t>Behavioral Health/Disaster First Aid</a:t>
            </a:r>
          </a:p>
          <a:p>
            <a:r>
              <a:rPr lang="en-US" dirty="0" smtClean="0"/>
              <a:t>Optional</a:t>
            </a:r>
          </a:p>
          <a:p>
            <a:r>
              <a:rPr lang="en-US" dirty="0" smtClean="0"/>
              <a:t>Other optional training e.g. CPR, EDS, PPE, Family Preparedness, Shelter Volunteer; Bioterrorism; Category A agents</a:t>
            </a:r>
          </a:p>
        </p:txBody>
      </p:sp>
    </p:spTree>
    <p:extLst>
      <p:ext uri="{BB962C8B-B14F-4D97-AF65-F5344CB8AC3E}">
        <p14:creationId xmlns:p14="http://schemas.microsoft.com/office/powerpoint/2010/main" val="46350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15</a:t>
            </a:fld>
            <a:endParaRPr lang="en-US" dirty="0"/>
          </a:p>
        </p:txBody>
      </p:sp>
    </p:spTree>
    <p:extLst>
      <p:ext uri="{BB962C8B-B14F-4D97-AF65-F5344CB8AC3E}">
        <p14:creationId xmlns:p14="http://schemas.microsoft.com/office/powerpoint/2010/main" val="4039805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16</a:t>
            </a:fld>
            <a:endParaRPr lang="en-US" dirty="0"/>
          </a:p>
        </p:txBody>
      </p:sp>
    </p:spTree>
    <p:extLst>
      <p:ext uri="{BB962C8B-B14F-4D97-AF65-F5344CB8AC3E}">
        <p14:creationId xmlns:p14="http://schemas.microsoft.com/office/powerpoint/2010/main" val="3633522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Rectangle 2"/>
          <p:cNvSpPr>
            <a:spLocks noGrp="1" noRot="1" noChangeAspect="1" noChangeArrowheads="1" noTextEdit="1"/>
          </p:cNvSpPr>
          <p:nvPr>
            <p:ph type="sldImg"/>
          </p:nvPr>
        </p:nvSpPr>
        <p:spPr>
          <a:ln/>
        </p:spPr>
      </p:sp>
      <p:sp>
        <p:nvSpPr>
          <p:cNvPr id="510978"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741881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3" name="Rectangle 1031"/>
          <p:cNvSpPr>
            <a:spLocks noGrp="1" noChangeArrowheads="1"/>
          </p:cNvSpPr>
          <p:nvPr>
            <p:ph type="sldNum" sz="quarter" idx="5"/>
          </p:nvPr>
        </p:nvSpPr>
        <p:spPr>
          <a:noFill/>
        </p:spPr>
        <p:txBody>
          <a:bodyPr/>
          <a:lstStyle/>
          <a:p>
            <a:fld id="{075F9A8E-5634-4D66-AD2B-63D86E78C080}" type="slidenum">
              <a:rPr lang="en-US" smtClean="0"/>
              <a:pPr/>
              <a:t>18</a:t>
            </a:fld>
            <a:endParaRPr lang="en-US" dirty="0" smtClean="0"/>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a:xfrm>
            <a:off x="705327" y="4421823"/>
            <a:ext cx="5642610" cy="4189095"/>
          </a:xfrm>
          <a:noFill/>
          <a:ln w="9525"/>
        </p:spPr>
        <p:txBody>
          <a:bodyPr/>
          <a:lstStyle/>
          <a:p>
            <a:r>
              <a:rPr lang="en-US" dirty="0" smtClean="0"/>
              <a:t>Can’t help others if you aren’t ready yourself.</a:t>
            </a:r>
          </a:p>
          <a:p>
            <a:r>
              <a:rPr lang="en-US" b="1" dirty="0" smtClean="0"/>
              <a:t>You and Your Family Come First</a:t>
            </a:r>
          </a:p>
          <a:p>
            <a:pPr>
              <a:buFontTx/>
              <a:buChar char="•"/>
            </a:pPr>
            <a:r>
              <a:rPr lang="en-US" b="1" dirty="0" smtClean="0"/>
              <a:t>Family Emergency Plans</a:t>
            </a:r>
            <a:r>
              <a:rPr lang="en-US" dirty="0" smtClean="0"/>
              <a:t> </a:t>
            </a:r>
          </a:p>
          <a:p>
            <a:pPr>
              <a:buFontTx/>
              <a:buChar char="•"/>
            </a:pPr>
            <a:r>
              <a:rPr lang="en-US" b="1" dirty="0" smtClean="0"/>
              <a:t>Caring Networks </a:t>
            </a:r>
            <a:r>
              <a:rPr lang="en-US" dirty="0" smtClean="0"/>
              <a:t>of friends and family </a:t>
            </a:r>
          </a:p>
          <a:p>
            <a:pPr>
              <a:buFontTx/>
              <a:buChar char="•"/>
            </a:pPr>
            <a:r>
              <a:rPr lang="en-US" b="1" dirty="0" smtClean="0"/>
              <a:t>Learn</a:t>
            </a:r>
            <a:r>
              <a:rPr lang="en-US" dirty="0" smtClean="0"/>
              <a:t> about local emergency plans</a:t>
            </a:r>
          </a:p>
          <a:p>
            <a:pPr>
              <a:buFontTx/>
              <a:buChar char="•"/>
            </a:pPr>
            <a:endParaRPr lang="en-US" dirty="0" smtClean="0"/>
          </a:p>
          <a:p>
            <a:r>
              <a:rPr lang="en-US" dirty="0" smtClean="0"/>
              <a:t>Show 72-hr kit video…12 minutes</a:t>
            </a:r>
          </a:p>
          <a:p>
            <a:r>
              <a:rPr lang="en-US" dirty="0" smtClean="0"/>
              <a:t>Distribute Family Plan sheet</a:t>
            </a:r>
          </a:p>
          <a:p>
            <a:endParaRPr lang="en-US" dirty="0" smtClean="0"/>
          </a:p>
          <a:p>
            <a:endParaRPr lang="en-US" dirty="0" smtClean="0"/>
          </a:p>
        </p:txBody>
      </p:sp>
    </p:spTree>
    <p:extLst>
      <p:ext uri="{BB962C8B-B14F-4D97-AF65-F5344CB8AC3E}">
        <p14:creationId xmlns:p14="http://schemas.microsoft.com/office/powerpoint/2010/main" val="3489796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Rectangle 1031"/>
          <p:cNvSpPr>
            <a:spLocks noGrp="1" noChangeArrowheads="1"/>
          </p:cNvSpPr>
          <p:nvPr>
            <p:ph type="sldNum" sz="quarter" idx="5"/>
          </p:nvPr>
        </p:nvSpPr>
        <p:spPr>
          <a:noFill/>
        </p:spPr>
        <p:txBody>
          <a:bodyPr/>
          <a:lstStyle/>
          <a:p>
            <a:fld id="{A8C9E651-E54D-4E9B-BCDD-EC83CE0F31A4}" type="slidenum">
              <a:rPr lang="en-US" smtClean="0"/>
              <a:pPr/>
              <a:t>19</a:t>
            </a:fld>
            <a:endParaRPr lang="en-US" dirty="0" smtClean="0"/>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a:noFill/>
          <a:ln w="9525"/>
        </p:spPr>
        <p:txBody>
          <a:bodyPr/>
          <a:lstStyle/>
          <a:p>
            <a:r>
              <a:rPr lang="en-US" b="1" dirty="0" smtClean="0"/>
              <a:t>Hand out check list</a:t>
            </a:r>
          </a:p>
          <a:p>
            <a:r>
              <a:rPr lang="en-US" b="1" dirty="0" smtClean="0"/>
              <a:t>Show 72 hour kit</a:t>
            </a:r>
          </a:p>
          <a:p>
            <a:r>
              <a:rPr lang="en-US" b="1" dirty="0" smtClean="0"/>
              <a:t>Talk about strategies for getting long-term supplies</a:t>
            </a:r>
          </a:p>
          <a:p>
            <a:endParaRPr lang="en-US" b="1" dirty="0" smtClean="0"/>
          </a:p>
          <a:p>
            <a:r>
              <a:rPr lang="en-US" b="1" dirty="0" smtClean="0"/>
              <a:t>Emergency Supplies to last 3 to 12 weeks</a:t>
            </a:r>
          </a:p>
          <a:p>
            <a:r>
              <a:rPr lang="en-US" b="1" dirty="0" smtClean="0"/>
              <a:t>	Water. </a:t>
            </a:r>
          </a:p>
          <a:p>
            <a:r>
              <a:rPr lang="en-US" b="1" dirty="0" smtClean="0"/>
              <a:t>Every week add some canned goods and paper products to your pantry or box under your bed. </a:t>
            </a:r>
          </a:p>
          <a:p>
            <a:r>
              <a:rPr lang="en-US" b="1" dirty="0" smtClean="0"/>
              <a:t>Rotate your supplies as needed.</a:t>
            </a:r>
            <a:endParaRPr lang="en-US" dirty="0" smtClean="0"/>
          </a:p>
          <a:p>
            <a:endParaRPr lang="en-US" dirty="0" smtClean="0"/>
          </a:p>
        </p:txBody>
      </p:sp>
    </p:spTree>
    <p:extLst>
      <p:ext uri="{BB962C8B-B14F-4D97-AF65-F5344CB8AC3E}">
        <p14:creationId xmlns:p14="http://schemas.microsoft.com/office/powerpoint/2010/main" val="705962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p:cNvSpPr>
            <a:spLocks noGrp="1" noChangeArrowheads="1"/>
          </p:cNvSpPr>
          <p:nvPr>
            <p:ph type="sldNum" sz="quarter" idx="5"/>
          </p:nvPr>
        </p:nvSpPr>
        <p:spPr>
          <a:noFill/>
        </p:spPr>
        <p:txBody>
          <a:bodyPr/>
          <a:lstStyle/>
          <a:p>
            <a:fld id="{06AB646A-93A7-4C01-B08C-06EBE04237CF}" type="slidenum">
              <a:rPr lang="en-US" smtClean="0"/>
              <a:pPr/>
              <a:t>2</a:t>
            </a:fld>
            <a:endParaRPr lang="en-US"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w="9525"/>
        </p:spPr>
        <p:txBody>
          <a:bodyPr/>
          <a:lstStyle/>
          <a:p>
            <a:endParaRPr lang="en-US" dirty="0" smtClean="0"/>
          </a:p>
          <a:p>
            <a:r>
              <a:rPr lang="en-US" dirty="0" smtClean="0"/>
              <a:t>What is the MRC</a:t>
            </a:r>
          </a:p>
        </p:txBody>
      </p:sp>
    </p:spTree>
    <p:extLst>
      <p:ext uri="{BB962C8B-B14F-4D97-AF65-F5344CB8AC3E}">
        <p14:creationId xmlns:p14="http://schemas.microsoft.com/office/powerpoint/2010/main" val="759692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1031"/>
          <p:cNvSpPr>
            <a:spLocks noGrp="1" noChangeArrowheads="1"/>
          </p:cNvSpPr>
          <p:nvPr>
            <p:ph type="sldNum" sz="quarter" idx="5"/>
          </p:nvPr>
        </p:nvSpPr>
        <p:spPr>
          <a:noFill/>
        </p:spPr>
        <p:txBody>
          <a:bodyPr/>
          <a:lstStyle/>
          <a:p>
            <a:fld id="{797D46F4-683D-4F29-99C6-B4A134DBB249}" type="slidenum">
              <a:rPr lang="en-US" smtClean="0"/>
              <a:pPr/>
              <a:t>20</a:t>
            </a:fld>
            <a:endParaRPr lang="en-US" dirty="0" smtClean="0"/>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a:xfrm>
            <a:off x="705327" y="4421823"/>
            <a:ext cx="5642610" cy="4189095"/>
          </a:xfrm>
          <a:noFill/>
          <a:ln w="9525"/>
        </p:spPr>
        <p:txBody>
          <a:bodyPr/>
          <a:lstStyle/>
          <a:p>
            <a:r>
              <a:rPr lang="en-US" dirty="0" smtClean="0"/>
              <a:t>Have a PPE kit to show</a:t>
            </a:r>
          </a:p>
          <a:p>
            <a:endParaRPr lang="en-US" dirty="0" smtClean="0"/>
          </a:p>
          <a:p>
            <a:r>
              <a:rPr lang="en-US" dirty="0" smtClean="0"/>
              <a:t>Take care of yourself first </a:t>
            </a:r>
          </a:p>
          <a:p>
            <a:r>
              <a:rPr lang="en-US" dirty="0" smtClean="0"/>
              <a:t>Ask for appropriate Personal Protection Equipment (PPE) training</a:t>
            </a:r>
          </a:p>
          <a:p>
            <a:pPr lvl="1">
              <a:buFontTx/>
              <a:buChar char="•"/>
            </a:pPr>
            <a:r>
              <a:rPr lang="en-US" dirty="0" smtClean="0"/>
              <a:t>Just in time at an event</a:t>
            </a:r>
          </a:p>
          <a:p>
            <a:pPr lvl="1">
              <a:buFontTx/>
              <a:buChar char="•"/>
            </a:pPr>
            <a:r>
              <a:rPr lang="en-US" dirty="0" smtClean="0"/>
              <a:t>Take a PPE course through the MRC</a:t>
            </a:r>
          </a:p>
          <a:p>
            <a:r>
              <a:rPr lang="en-US" dirty="0" smtClean="0"/>
              <a:t>Know the proper way to put on and take off masks, gloves and goggles</a:t>
            </a:r>
          </a:p>
          <a:p>
            <a:r>
              <a:rPr lang="en-US" dirty="0" smtClean="0"/>
              <a:t>Handout on Universal precautions</a:t>
            </a:r>
          </a:p>
          <a:p>
            <a:endParaRPr lang="en-US" dirty="0" smtClean="0"/>
          </a:p>
        </p:txBody>
      </p:sp>
    </p:spTree>
    <p:extLst>
      <p:ext uri="{BB962C8B-B14F-4D97-AF65-F5344CB8AC3E}">
        <p14:creationId xmlns:p14="http://schemas.microsoft.com/office/powerpoint/2010/main" val="73029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Rectangle 1031"/>
          <p:cNvSpPr>
            <a:spLocks noGrp="1" noChangeArrowheads="1"/>
          </p:cNvSpPr>
          <p:nvPr>
            <p:ph type="sldNum" sz="quarter" idx="5"/>
          </p:nvPr>
        </p:nvSpPr>
        <p:spPr>
          <a:noFill/>
        </p:spPr>
        <p:txBody>
          <a:bodyPr/>
          <a:lstStyle/>
          <a:p>
            <a:fld id="{FEA7DE75-3A19-4AD9-9F29-10B5BC177E96}" type="slidenum">
              <a:rPr lang="en-US" smtClean="0"/>
              <a:pPr/>
              <a:t>21</a:t>
            </a:fld>
            <a:endParaRPr lang="en-US" dirty="0" smtClean="0"/>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a:xfrm>
            <a:off x="705327" y="4421823"/>
            <a:ext cx="5642610" cy="4189095"/>
          </a:xfrm>
          <a:noFill/>
          <a:ln w="9525"/>
        </p:spPr>
        <p:txBody>
          <a:bodyPr/>
          <a:lstStyle/>
          <a:p>
            <a:pPr>
              <a:lnSpc>
                <a:spcPct val="80000"/>
              </a:lnSpc>
              <a:buClr>
                <a:schemeClr val="tx1"/>
              </a:buClr>
            </a:pPr>
            <a:r>
              <a:rPr lang="en-US" b="1" dirty="0" smtClean="0"/>
              <a:t>Remember what your mother said</a:t>
            </a:r>
          </a:p>
          <a:p>
            <a:pPr>
              <a:lnSpc>
                <a:spcPct val="80000"/>
              </a:lnSpc>
              <a:buClr>
                <a:schemeClr val="tx1"/>
              </a:buClr>
            </a:pPr>
            <a:r>
              <a:rPr lang="en-US" b="1" dirty="0" smtClean="0"/>
              <a:t>Eat well</a:t>
            </a:r>
          </a:p>
          <a:p>
            <a:pPr>
              <a:lnSpc>
                <a:spcPct val="80000"/>
              </a:lnSpc>
              <a:buClr>
                <a:schemeClr val="tx1"/>
              </a:buClr>
            </a:pPr>
            <a:r>
              <a:rPr lang="en-US" b="1" dirty="0" smtClean="0"/>
              <a:t>Get plenty of sleep </a:t>
            </a:r>
          </a:p>
          <a:p>
            <a:pPr>
              <a:lnSpc>
                <a:spcPct val="80000"/>
              </a:lnSpc>
              <a:buClr>
                <a:schemeClr val="tx1"/>
              </a:buClr>
            </a:pPr>
            <a:r>
              <a:rPr lang="en-US" b="1" dirty="0" smtClean="0"/>
              <a:t>Exercise</a:t>
            </a:r>
          </a:p>
          <a:p>
            <a:pPr>
              <a:lnSpc>
                <a:spcPct val="80000"/>
              </a:lnSpc>
              <a:buClr>
                <a:schemeClr val="tx1"/>
              </a:buClr>
            </a:pPr>
            <a:endParaRPr lang="en-US" b="1" dirty="0" smtClean="0"/>
          </a:p>
        </p:txBody>
      </p:sp>
    </p:spTree>
    <p:extLst>
      <p:ext uri="{BB962C8B-B14F-4D97-AF65-F5344CB8AC3E}">
        <p14:creationId xmlns:p14="http://schemas.microsoft.com/office/powerpoint/2010/main" val="18054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22</a:t>
            </a:fld>
            <a:endParaRPr lang="en-US" dirty="0"/>
          </a:p>
        </p:txBody>
      </p:sp>
    </p:spTree>
    <p:extLst>
      <p:ext uri="{BB962C8B-B14F-4D97-AF65-F5344CB8AC3E}">
        <p14:creationId xmlns:p14="http://schemas.microsoft.com/office/powerpoint/2010/main" val="2192121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23</a:t>
            </a:fld>
            <a:endParaRPr lang="en-US" dirty="0"/>
          </a:p>
        </p:txBody>
      </p:sp>
    </p:spTree>
    <p:extLst>
      <p:ext uri="{BB962C8B-B14F-4D97-AF65-F5344CB8AC3E}">
        <p14:creationId xmlns:p14="http://schemas.microsoft.com/office/powerpoint/2010/main" val="2562260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1031"/>
          <p:cNvSpPr>
            <a:spLocks noGrp="1" noChangeArrowheads="1"/>
          </p:cNvSpPr>
          <p:nvPr>
            <p:ph type="sldNum" sz="quarter" idx="5"/>
          </p:nvPr>
        </p:nvSpPr>
        <p:spPr>
          <a:noFill/>
        </p:spPr>
        <p:txBody>
          <a:bodyPr/>
          <a:lstStyle/>
          <a:p>
            <a:fld id="{44FFA443-D996-4F5F-A249-D860A0518C78}" type="slidenum">
              <a:rPr lang="en-US" smtClean="0"/>
              <a:pPr/>
              <a:t>24</a:t>
            </a:fld>
            <a:endParaRPr lang="en-US" dirty="0" smtClean="0"/>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a:xfrm>
            <a:off x="705327" y="4421823"/>
            <a:ext cx="5642610" cy="4189095"/>
          </a:xfrm>
          <a:noFill/>
          <a:ln w="9525"/>
        </p:spPr>
        <p:txBody>
          <a:bodyPr/>
          <a:lstStyle/>
          <a:p>
            <a:r>
              <a:rPr lang="en-US" dirty="0" smtClean="0"/>
              <a:t>Mitigation: </a:t>
            </a:r>
          </a:p>
          <a:p>
            <a:pPr>
              <a:lnSpc>
                <a:spcPct val="105000"/>
              </a:lnSpc>
            </a:pPr>
            <a:r>
              <a:rPr lang="en-US" dirty="0" smtClean="0"/>
              <a:t>Reduce the effects of an emergency by reducing the number of people and places that will be affected</a:t>
            </a:r>
            <a:endParaRPr lang="en-US" b="1" dirty="0" smtClean="0"/>
          </a:p>
          <a:p>
            <a:endParaRPr lang="en-US" dirty="0" smtClean="0"/>
          </a:p>
          <a:p>
            <a:pPr>
              <a:buFontTx/>
              <a:buChar char="•"/>
            </a:pPr>
            <a:r>
              <a:rPr lang="en-US" dirty="0" smtClean="0"/>
              <a:t>Example - raising bridges so that they don’t flood.</a:t>
            </a:r>
          </a:p>
          <a:p>
            <a:pPr>
              <a:buFontTx/>
              <a:buChar char="•"/>
            </a:pPr>
            <a:r>
              <a:rPr lang="en-US" dirty="0" smtClean="0"/>
              <a:t>Social distancing measure when the flu first appears </a:t>
            </a:r>
            <a:endParaRPr lang="en-US" b="1" dirty="0" smtClean="0"/>
          </a:p>
          <a:p>
            <a:pPr>
              <a:buFontTx/>
              <a:buChar char="•"/>
            </a:pPr>
            <a:r>
              <a:rPr lang="en-US" b="1" dirty="0" smtClean="0"/>
              <a:t>MRC</a:t>
            </a:r>
            <a:r>
              <a:rPr lang="en-US" dirty="0" smtClean="0"/>
              <a:t> Units and members should be community advocates for mitigation work.</a:t>
            </a:r>
          </a:p>
          <a:p>
            <a:endParaRPr lang="en-US" dirty="0" smtClean="0"/>
          </a:p>
          <a:p>
            <a:r>
              <a:rPr lang="en-US" dirty="0" smtClean="0"/>
              <a:t>Planning: Strategic and operational plans</a:t>
            </a:r>
          </a:p>
          <a:p>
            <a:r>
              <a:rPr lang="en-US" dirty="0" smtClean="0"/>
              <a:t>Examples of some types of plans</a:t>
            </a:r>
          </a:p>
          <a:p>
            <a:pPr>
              <a:buFontTx/>
              <a:buChar char="•"/>
            </a:pPr>
            <a:r>
              <a:rPr lang="en-US" dirty="0" smtClean="0"/>
              <a:t>Communication plans</a:t>
            </a:r>
          </a:p>
          <a:p>
            <a:pPr>
              <a:buFontTx/>
              <a:buChar char="•"/>
            </a:pPr>
            <a:r>
              <a:rPr lang="en-US" dirty="0" smtClean="0"/>
              <a:t>Risk Communication plans….to work with the public</a:t>
            </a:r>
          </a:p>
          <a:p>
            <a:pPr>
              <a:buFontTx/>
              <a:buChar char="•"/>
            </a:pPr>
            <a:r>
              <a:rPr lang="en-US" dirty="0" smtClean="0"/>
              <a:t>EDS plan</a:t>
            </a:r>
          </a:p>
          <a:p>
            <a:pPr>
              <a:buFontTx/>
              <a:buChar char="•"/>
            </a:pPr>
            <a:r>
              <a:rPr lang="en-US" dirty="0" smtClean="0"/>
              <a:t>Pandemic Flu Plan</a:t>
            </a:r>
          </a:p>
          <a:p>
            <a:pPr>
              <a:buFontTx/>
              <a:buChar char="•"/>
            </a:pPr>
            <a:r>
              <a:rPr lang="en-US" dirty="0" smtClean="0"/>
              <a:t>Continuity of Operations Plans</a:t>
            </a:r>
          </a:p>
          <a:p>
            <a:pPr>
              <a:buFontTx/>
              <a:buChar char="•"/>
            </a:pPr>
            <a:r>
              <a:rPr lang="en-US" dirty="0" smtClean="0"/>
              <a:t>ISCU Plans</a:t>
            </a:r>
          </a:p>
          <a:p>
            <a:r>
              <a:rPr lang="en-US" dirty="0" smtClean="0"/>
              <a:t>MRC units should be advocates and partners in the planning for All Hazards</a:t>
            </a:r>
            <a:endParaRPr lang="en-US" b="1" dirty="0" smtClean="0"/>
          </a:p>
          <a:p>
            <a:endParaRPr lang="en-US" dirty="0" smtClean="0"/>
          </a:p>
          <a:p>
            <a:pPr>
              <a:lnSpc>
                <a:spcPct val="80000"/>
              </a:lnSpc>
            </a:pPr>
            <a:r>
              <a:rPr lang="en-US" dirty="0" smtClean="0"/>
              <a:t>Response:</a:t>
            </a:r>
          </a:p>
          <a:p>
            <a:pPr>
              <a:lnSpc>
                <a:spcPct val="80000"/>
              </a:lnSpc>
            </a:pPr>
            <a:r>
              <a:rPr lang="en-US" dirty="0" smtClean="0"/>
              <a:t>Emergency Operations Center (EOC)</a:t>
            </a:r>
          </a:p>
          <a:p>
            <a:pPr>
              <a:lnSpc>
                <a:spcPct val="80000"/>
              </a:lnSpc>
            </a:pPr>
            <a:r>
              <a:rPr lang="en-US" dirty="0" smtClean="0"/>
              <a:t>Control the Incident – </a:t>
            </a:r>
            <a:r>
              <a:rPr lang="en-US" b="1" dirty="0" smtClean="0"/>
              <a:t>MRC Roles</a:t>
            </a:r>
            <a:endParaRPr lang="en-US" dirty="0" smtClean="0"/>
          </a:p>
          <a:p>
            <a:pPr lvl="1"/>
            <a:r>
              <a:rPr lang="en-US" dirty="0" smtClean="0"/>
              <a:t>Provide a community reservoir of trained, credentialed volunteers</a:t>
            </a:r>
          </a:p>
          <a:p>
            <a:pPr lvl="1">
              <a:buFontTx/>
              <a:buChar char="•"/>
            </a:pPr>
            <a:r>
              <a:rPr lang="en-US" dirty="0" smtClean="0"/>
              <a:t>Staff Emergency Dispensing Sites (EDS)</a:t>
            </a:r>
          </a:p>
          <a:p>
            <a:pPr lvl="1">
              <a:buFontTx/>
              <a:buChar char="•"/>
            </a:pPr>
            <a:r>
              <a:rPr lang="en-US" dirty="0" smtClean="0"/>
              <a:t>Staff Influenza Specialty Care Units (ISCU)</a:t>
            </a:r>
          </a:p>
          <a:p>
            <a:pPr lvl="1">
              <a:buFontTx/>
              <a:buChar char="•"/>
            </a:pPr>
            <a:r>
              <a:rPr lang="en-US" dirty="0" smtClean="0"/>
              <a:t>Support Local Board of Health (LBOH) </a:t>
            </a:r>
          </a:p>
          <a:p>
            <a:pPr lvl="1">
              <a:buFontTx/>
              <a:buChar char="•"/>
            </a:pPr>
            <a:r>
              <a:rPr lang="en-US" dirty="0" smtClean="0"/>
              <a:t>Support Sheltering Efforts including Medical and Animal Care Units</a:t>
            </a:r>
          </a:p>
          <a:p>
            <a:endParaRPr lang="en-US" dirty="0" smtClean="0"/>
          </a:p>
          <a:p>
            <a:r>
              <a:rPr lang="en-US" dirty="0" smtClean="0"/>
              <a:t>Recovery: Bring things back to normal</a:t>
            </a:r>
            <a:endParaRPr lang="en-US" b="1" dirty="0" smtClean="0"/>
          </a:p>
          <a:p>
            <a:endParaRPr lang="en-US" dirty="0" smtClean="0"/>
          </a:p>
          <a:p>
            <a:endParaRPr lang="en-US" dirty="0" smtClean="0"/>
          </a:p>
        </p:txBody>
      </p:sp>
    </p:spTree>
    <p:extLst>
      <p:ext uri="{BB962C8B-B14F-4D97-AF65-F5344CB8AC3E}">
        <p14:creationId xmlns:p14="http://schemas.microsoft.com/office/powerpoint/2010/main" val="518675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Rot="1" noChangeAspect="1" noChangeArrowheads="1" noTextEdit="1"/>
          </p:cNvSpPr>
          <p:nvPr>
            <p:ph type="sldImg"/>
          </p:nvPr>
        </p:nvSpPr>
        <p:spPr>
          <a:ln/>
        </p:spPr>
      </p:sp>
      <p:sp>
        <p:nvSpPr>
          <p:cNvPr id="574466"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0033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buFont typeface="Wingdings" pitchFamily="2" charset="2"/>
              <a:buNone/>
            </a:pPr>
            <a:r>
              <a:rPr lang="en-US" sz="1400" dirty="0"/>
              <a:t>Activation procedures</a:t>
            </a:r>
          </a:p>
          <a:p>
            <a:pPr lvl="1"/>
            <a:r>
              <a:rPr lang="en-US" dirty="0" smtClean="0"/>
              <a:t>Volunteers requested by State, Board of Health, Emergency Management Director, or Hospitals</a:t>
            </a:r>
          </a:p>
          <a:p>
            <a:pPr lvl="1"/>
            <a:r>
              <a:rPr lang="en-US" dirty="0" smtClean="0"/>
              <a:t>Volunteers contacted by phone, email, HHAN (Health and Homeland Alert Network)</a:t>
            </a:r>
          </a:p>
          <a:p>
            <a:pPr lvl="1"/>
            <a:r>
              <a:rPr lang="en-US" dirty="0" smtClean="0"/>
              <a:t>Keep your contact info up-to-date: when it changes or with periodic requested update </a:t>
            </a:r>
          </a:p>
          <a:p>
            <a:pPr lvl="1"/>
            <a:r>
              <a:rPr lang="en-US" dirty="0" smtClean="0"/>
              <a:t>Check the website www.wmmrc.org</a:t>
            </a:r>
          </a:p>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26</a:t>
            </a:fld>
            <a:endParaRPr lang="en-US" dirty="0"/>
          </a:p>
        </p:txBody>
      </p:sp>
    </p:spTree>
    <p:extLst>
      <p:ext uri="{BB962C8B-B14F-4D97-AF65-F5344CB8AC3E}">
        <p14:creationId xmlns:p14="http://schemas.microsoft.com/office/powerpoint/2010/main" val="1839300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1" name="Rectangle 1031"/>
          <p:cNvSpPr>
            <a:spLocks noGrp="1" noChangeArrowheads="1"/>
          </p:cNvSpPr>
          <p:nvPr>
            <p:ph type="sldNum" sz="quarter" idx="5"/>
          </p:nvPr>
        </p:nvSpPr>
        <p:spPr>
          <a:noFill/>
        </p:spPr>
        <p:txBody>
          <a:bodyPr/>
          <a:lstStyle/>
          <a:p>
            <a:fld id="{6E14345C-D72A-446C-AD66-ED742E78992A}" type="slidenum">
              <a:rPr lang="en-US" smtClean="0"/>
              <a:pPr/>
              <a:t>27</a:t>
            </a:fld>
            <a:endParaRPr lang="en-US" dirty="0" smtClean="0"/>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w="9525"/>
        </p:spPr>
        <p:txBody>
          <a:bodyPr/>
          <a:lstStyle/>
          <a:p>
            <a:pPr lvl="1">
              <a:buFontTx/>
              <a:buChar char="•"/>
            </a:pPr>
            <a:r>
              <a:rPr lang="en-US" sz="1400" u="sng" dirty="0"/>
              <a:t>NEVER</a:t>
            </a:r>
            <a:r>
              <a:rPr lang="en-US" sz="1400" dirty="0"/>
              <a:t> self-deploy</a:t>
            </a:r>
          </a:p>
          <a:p>
            <a:pPr lvl="1">
              <a:buFontTx/>
              <a:buChar char="•"/>
            </a:pPr>
            <a:r>
              <a:rPr lang="en-US" sz="1400" dirty="0"/>
              <a:t> Follow activation instructions</a:t>
            </a:r>
          </a:p>
          <a:p>
            <a:pPr lvl="1">
              <a:buFontTx/>
              <a:buChar char="•"/>
            </a:pPr>
            <a:r>
              <a:rPr lang="en-US" sz="1400" dirty="0"/>
              <a:t>Report when and where instructed.. </a:t>
            </a:r>
          </a:p>
          <a:p>
            <a:pPr lvl="1">
              <a:buFontTx/>
              <a:buChar char="•"/>
            </a:pPr>
            <a:r>
              <a:rPr lang="en-US" sz="1400" dirty="0"/>
              <a:t>Ask about getting through security and parking</a:t>
            </a:r>
          </a:p>
          <a:p>
            <a:pPr lvl="1">
              <a:buFontTx/>
              <a:buChar char="•"/>
            </a:pPr>
            <a:r>
              <a:rPr lang="en-US" sz="1400" dirty="0"/>
              <a:t>Carry proper photo I.D., including a current MRC Badge if available</a:t>
            </a:r>
          </a:p>
          <a:p>
            <a:pPr lvl="1">
              <a:buFontTx/>
              <a:buChar char="•"/>
            </a:pPr>
            <a:r>
              <a:rPr lang="en-US" sz="1400" dirty="0"/>
              <a:t>Bring along some basic supplies like a change of clothing, food and water, your medications - just in case supplies are limited.</a:t>
            </a:r>
          </a:p>
          <a:p>
            <a:pPr>
              <a:lnSpc>
                <a:spcPct val="80000"/>
              </a:lnSpc>
            </a:pPr>
            <a:endParaRPr lang="en-US" dirty="0" smtClean="0"/>
          </a:p>
          <a:p>
            <a:endParaRPr lang="en-US" dirty="0" smtClean="0"/>
          </a:p>
        </p:txBody>
      </p:sp>
    </p:spTree>
    <p:extLst>
      <p:ext uri="{BB962C8B-B14F-4D97-AF65-F5344CB8AC3E}">
        <p14:creationId xmlns:p14="http://schemas.microsoft.com/office/powerpoint/2010/main" val="3177125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28</a:t>
            </a:fld>
            <a:endParaRPr lang="en-US" dirty="0"/>
          </a:p>
        </p:txBody>
      </p:sp>
    </p:spTree>
    <p:extLst>
      <p:ext uri="{BB962C8B-B14F-4D97-AF65-F5344CB8AC3E}">
        <p14:creationId xmlns:p14="http://schemas.microsoft.com/office/powerpoint/2010/main" val="2164416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29</a:t>
            </a:fld>
            <a:endParaRPr lang="en-US" dirty="0"/>
          </a:p>
        </p:txBody>
      </p:sp>
    </p:spTree>
    <p:extLst>
      <p:ext uri="{BB962C8B-B14F-4D97-AF65-F5344CB8AC3E}">
        <p14:creationId xmlns:p14="http://schemas.microsoft.com/office/powerpoint/2010/main" val="218025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p:cNvSpPr>
            <a:spLocks noGrp="1" noChangeArrowheads="1"/>
          </p:cNvSpPr>
          <p:nvPr>
            <p:ph type="sldNum" sz="quarter" idx="5"/>
          </p:nvPr>
        </p:nvSpPr>
        <p:spPr>
          <a:noFill/>
        </p:spPr>
        <p:txBody>
          <a:bodyPr/>
          <a:lstStyle/>
          <a:p>
            <a:fld id="{95480BD6-EE67-43EC-8D8C-F6ABF0F4F0EE}" type="slidenum">
              <a:rPr lang="en-US" smtClean="0"/>
              <a:pPr/>
              <a:t>3</a:t>
            </a:fld>
            <a:endParaRPr lang="en-US" dirty="0"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p:spPr>
        <p:txBody>
          <a:bodyPr/>
          <a:lstStyle/>
          <a:p>
            <a:r>
              <a:rPr lang="en-US" dirty="0" smtClean="0"/>
              <a:t>It’s a national organization </a:t>
            </a:r>
          </a:p>
          <a:p>
            <a:r>
              <a:rPr lang="en-US" dirty="0" smtClean="0"/>
              <a:t>Part of the Surgeon Generals Office</a:t>
            </a:r>
          </a:p>
          <a:p>
            <a:r>
              <a:rPr lang="en-US" dirty="0" smtClean="0"/>
              <a:t>In Hampshire County units at UMass, Nonotuck, Amherst and South Hadley</a:t>
            </a:r>
          </a:p>
          <a:p>
            <a:r>
              <a:rPr lang="en-US" dirty="0" smtClean="0"/>
              <a:t>Western Mass is also organized with units in Hampden, Franklin and Berkshire</a:t>
            </a:r>
          </a:p>
          <a:p>
            <a:r>
              <a:rPr lang="en-US" dirty="0" smtClean="0"/>
              <a:t>Units throughout Massachusetts</a:t>
            </a:r>
          </a:p>
          <a:p>
            <a:r>
              <a:rPr lang="en-US" dirty="0" smtClean="0"/>
              <a:t>See the website at www.wmmrc.org</a:t>
            </a:r>
          </a:p>
        </p:txBody>
      </p:sp>
    </p:spTree>
    <p:extLst>
      <p:ext uri="{BB962C8B-B14F-4D97-AF65-F5344CB8AC3E}">
        <p14:creationId xmlns:p14="http://schemas.microsoft.com/office/powerpoint/2010/main" val="1695291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30</a:t>
            </a:fld>
            <a:endParaRPr lang="en-US" dirty="0"/>
          </a:p>
        </p:txBody>
      </p:sp>
    </p:spTree>
    <p:extLst>
      <p:ext uri="{BB962C8B-B14F-4D97-AF65-F5344CB8AC3E}">
        <p14:creationId xmlns:p14="http://schemas.microsoft.com/office/powerpoint/2010/main" val="4074442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1031"/>
          <p:cNvSpPr>
            <a:spLocks noGrp="1" noChangeArrowheads="1"/>
          </p:cNvSpPr>
          <p:nvPr>
            <p:ph type="sldNum" sz="quarter" idx="5"/>
          </p:nvPr>
        </p:nvSpPr>
        <p:spPr>
          <a:noFill/>
        </p:spPr>
        <p:txBody>
          <a:bodyPr/>
          <a:lstStyle/>
          <a:p>
            <a:fld id="{0CF202A2-39F1-4A90-A46B-72E380113A4C}" type="slidenum">
              <a:rPr lang="en-US" smtClean="0"/>
              <a:pPr/>
              <a:t>31</a:t>
            </a:fld>
            <a:endParaRPr lang="en-US" dirty="0" smtClean="0"/>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a:ln w="9525"/>
        </p:spPr>
        <p:txBody>
          <a:bodyPr/>
          <a:lstStyle/>
          <a:p>
            <a:pPr>
              <a:lnSpc>
                <a:spcPct val="90000"/>
              </a:lnSpc>
            </a:pPr>
            <a:r>
              <a:rPr lang="en-US" dirty="0" smtClean="0"/>
              <a:t>Know your physical and emotional limits. If you collapse, you become part of the problem instead of the solution.</a:t>
            </a:r>
          </a:p>
          <a:p>
            <a:pPr>
              <a:lnSpc>
                <a:spcPct val="90000"/>
              </a:lnSpc>
            </a:pPr>
            <a:endParaRPr lang="en-US" dirty="0" smtClean="0"/>
          </a:p>
          <a:p>
            <a:pPr>
              <a:lnSpc>
                <a:spcPct val="90000"/>
              </a:lnSpc>
            </a:pPr>
            <a:r>
              <a:rPr lang="en-US" dirty="0" smtClean="0"/>
              <a:t>Know your training limits – you must stay within the scope of your training and skills.  Just-in-time (on the job) training will be used for many critical tasks during an emergency.  As long as you stay within the scope of your training and skills, you are better able to protect yourself and others.</a:t>
            </a:r>
          </a:p>
          <a:p>
            <a:pPr>
              <a:lnSpc>
                <a:spcPct val="90000"/>
              </a:lnSpc>
            </a:pPr>
            <a:r>
              <a:rPr lang="en-US" dirty="0" smtClean="0"/>
              <a:t> Remember, you are responsible for protecting yourself first and then others.</a:t>
            </a:r>
          </a:p>
          <a:p>
            <a:pPr>
              <a:lnSpc>
                <a:spcPct val="90000"/>
              </a:lnSpc>
            </a:pPr>
            <a:endParaRPr lang="en-US" dirty="0" smtClean="0"/>
          </a:p>
          <a:p>
            <a:endParaRPr lang="en-US" dirty="0" smtClean="0"/>
          </a:p>
        </p:txBody>
      </p:sp>
    </p:spTree>
    <p:extLst>
      <p:ext uri="{BB962C8B-B14F-4D97-AF65-F5344CB8AC3E}">
        <p14:creationId xmlns:p14="http://schemas.microsoft.com/office/powerpoint/2010/main" val="2026309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1031"/>
          <p:cNvSpPr>
            <a:spLocks noGrp="1" noChangeArrowheads="1"/>
          </p:cNvSpPr>
          <p:nvPr>
            <p:ph type="sldNum" sz="quarter" idx="5"/>
          </p:nvPr>
        </p:nvSpPr>
        <p:spPr>
          <a:noFill/>
        </p:spPr>
        <p:txBody>
          <a:bodyPr/>
          <a:lstStyle/>
          <a:p>
            <a:fld id="{2ECF78D7-3FC3-41BB-BF0C-2F00A9067B7D}" type="slidenum">
              <a:rPr lang="en-US" smtClean="0"/>
              <a:pPr/>
              <a:t>32</a:t>
            </a:fld>
            <a:endParaRPr lang="en-US" dirty="0" smtClean="0"/>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a:noFill/>
          <a:ln w="9525"/>
        </p:spPr>
        <p:txBody>
          <a:bodyPr/>
          <a:lstStyle/>
          <a:p>
            <a:r>
              <a:rPr lang="en-US" dirty="0" smtClean="0"/>
              <a:t>Volunteers must sign a Code of Conduct and Confidentiality Agreement</a:t>
            </a:r>
          </a:p>
          <a:p>
            <a:r>
              <a:rPr lang="en-US" dirty="0" smtClean="0"/>
              <a:t>Dismissal for violation of Code or Confidentiality</a:t>
            </a:r>
          </a:p>
        </p:txBody>
      </p:sp>
    </p:spTree>
    <p:extLst>
      <p:ext uri="{BB962C8B-B14F-4D97-AF65-F5344CB8AC3E}">
        <p14:creationId xmlns:p14="http://schemas.microsoft.com/office/powerpoint/2010/main" val="319350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2"/>
          <p:cNvSpPr>
            <a:spLocks noGrp="1" noRot="1" noChangeAspect="1" noChangeArrowheads="1" noTextEdit="1"/>
          </p:cNvSpPr>
          <p:nvPr>
            <p:ph type="sldImg"/>
          </p:nvPr>
        </p:nvSpPr>
        <p:spPr>
          <a:ln/>
        </p:spPr>
      </p:sp>
      <p:sp>
        <p:nvSpPr>
          <p:cNvPr id="50483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852832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34</a:t>
            </a:fld>
            <a:endParaRPr lang="en-US" dirty="0"/>
          </a:p>
        </p:txBody>
      </p:sp>
    </p:spTree>
    <p:extLst>
      <p:ext uri="{BB962C8B-B14F-4D97-AF65-F5344CB8AC3E}">
        <p14:creationId xmlns:p14="http://schemas.microsoft.com/office/powerpoint/2010/main" val="2156663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2"/>
          <p:cNvSpPr>
            <a:spLocks noGrp="1" noRot="1" noChangeAspect="1" noChangeArrowheads="1" noTextEdit="1"/>
          </p:cNvSpPr>
          <p:nvPr>
            <p:ph type="sldImg"/>
          </p:nvPr>
        </p:nvSpPr>
        <p:spPr>
          <a:ln/>
        </p:spPr>
      </p:sp>
      <p:sp>
        <p:nvSpPr>
          <p:cNvPr id="572418"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1125023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Rectangle 1031"/>
          <p:cNvSpPr>
            <a:spLocks noGrp="1" noChangeArrowheads="1"/>
          </p:cNvSpPr>
          <p:nvPr>
            <p:ph type="sldNum" sz="quarter" idx="5"/>
          </p:nvPr>
        </p:nvSpPr>
        <p:spPr>
          <a:noFill/>
        </p:spPr>
        <p:txBody>
          <a:bodyPr/>
          <a:lstStyle/>
          <a:p>
            <a:fld id="{A62349EA-A302-48E5-A741-C573A605A4BA}" type="slidenum">
              <a:rPr lang="en-US" smtClean="0"/>
              <a:pPr/>
              <a:t>36</a:t>
            </a:fld>
            <a:endParaRPr lang="en-US" dirty="0" smtClean="0"/>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a:noFill/>
          <a:ln w="9525"/>
        </p:spPr>
        <p:txBody>
          <a:bodyPr/>
          <a:lstStyle/>
          <a:p>
            <a:r>
              <a:rPr lang="en-US" sz="1400" dirty="0"/>
              <a:t>Describe the chain of command, MRC integration, and its application to a given incident.</a:t>
            </a:r>
          </a:p>
          <a:p>
            <a:r>
              <a:rPr lang="en-US" sz="1400" dirty="0"/>
              <a:t>Explain span of control</a:t>
            </a:r>
          </a:p>
          <a:p>
            <a:endParaRPr lang="en-US" sz="1400" dirty="0"/>
          </a:p>
        </p:txBody>
      </p:sp>
    </p:spTree>
    <p:extLst>
      <p:ext uri="{BB962C8B-B14F-4D97-AF65-F5344CB8AC3E}">
        <p14:creationId xmlns:p14="http://schemas.microsoft.com/office/powerpoint/2010/main" val="533311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1" name="Rectangle 1031"/>
          <p:cNvSpPr>
            <a:spLocks noGrp="1" noChangeArrowheads="1"/>
          </p:cNvSpPr>
          <p:nvPr>
            <p:ph type="sldNum" sz="quarter" idx="5"/>
          </p:nvPr>
        </p:nvSpPr>
        <p:spPr>
          <a:noFill/>
        </p:spPr>
        <p:txBody>
          <a:bodyPr/>
          <a:lstStyle/>
          <a:p>
            <a:fld id="{CB231BDE-34E4-4017-A4E6-1A243E3234A7}" type="slidenum">
              <a:rPr lang="en-US" smtClean="0"/>
              <a:pPr/>
              <a:t>37</a:t>
            </a:fld>
            <a:endParaRPr lang="en-US" dirty="0" smtClean="0"/>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a:xfrm>
            <a:off x="705327" y="4421823"/>
            <a:ext cx="5642610" cy="4189095"/>
          </a:xfrm>
          <a:noFill/>
          <a:ln w="9525"/>
        </p:spPr>
        <p:txBody>
          <a:bodyPr/>
          <a:lstStyle/>
          <a:p>
            <a:r>
              <a:rPr lang="en-US" dirty="0" smtClean="0"/>
              <a:t>In the ICS structure the Public Information officer authorizes people to speak to the press.</a:t>
            </a:r>
          </a:p>
          <a:p>
            <a:endParaRPr lang="en-US" dirty="0" smtClean="0"/>
          </a:p>
          <a:p>
            <a:r>
              <a:rPr lang="en-US" dirty="0" smtClean="0"/>
              <a:t>Learn radio and other communication protocols before using communication equipment. </a:t>
            </a:r>
          </a:p>
          <a:p>
            <a:endParaRPr lang="en-US" dirty="0" smtClean="0"/>
          </a:p>
          <a:p>
            <a:pPr>
              <a:lnSpc>
                <a:spcPct val="80000"/>
              </a:lnSpc>
            </a:pPr>
            <a:r>
              <a:rPr lang="en-US" dirty="0" smtClean="0"/>
              <a:t>Take time to communicate calmly, clearly and completely with your team leader and others</a:t>
            </a:r>
          </a:p>
          <a:p>
            <a:pPr>
              <a:lnSpc>
                <a:spcPct val="80000"/>
              </a:lnSpc>
            </a:pPr>
            <a:endParaRPr lang="en-US" dirty="0" smtClean="0"/>
          </a:p>
          <a:p>
            <a:pPr>
              <a:lnSpc>
                <a:spcPct val="80000"/>
              </a:lnSpc>
            </a:pPr>
            <a:r>
              <a:rPr lang="en-US" dirty="0" smtClean="0"/>
              <a:t>Know the HIPPA laws and protect the medical privacy of others</a:t>
            </a:r>
          </a:p>
          <a:p>
            <a:pPr>
              <a:lnSpc>
                <a:spcPct val="80000"/>
              </a:lnSpc>
            </a:pPr>
            <a:r>
              <a:rPr lang="en-US" dirty="0" smtClean="0"/>
              <a:t>		Distribute Confidentiality Agreement</a:t>
            </a:r>
          </a:p>
          <a:p>
            <a:pPr>
              <a:lnSpc>
                <a:spcPct val="80000"/>
              </a:lnSpc>
            </a:pPr>
            <a:endParaRPr lang="en-US" dirty="0" smtClean="0"/>
          </a:p>
        </p:txBody>
      </p:sp>
    </p:spTree>
    <p:extLst>
      <p:ext uri="{BB962C8B-B14F-4D97-AF65-F5344CB8AC3E}">
        <p14:creationId xmlns:p14="http://schemas.microsoft.com/office/powerpoint/2010/main" val="2779423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Rectangle 2"/>
          <p:cNvSpPr>
            <a:spLocks noGrp="1" noRot="1" noChangeAspect="1" noChangeArrowheads="1" noTextEdit="1"/>
          </p:cNvSpPr>
          <p:nvPr>
            <p:ph type="sldImg"/>
          </p:nvPr>
        </p:nvSpPr>
        <p:spPr>
          <a:ln/>
        </p:spPr>
      </p:sp>
      <p:sp>
        <p:nvSpPr>
          <p:cNvPr id="580610"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553762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39</a:t>
            </a:fld>
            <a:endParaRPr lang="en-US" dirty="0"/>
          </a:p>
        </p:txBody>
      </p:sp>
    </p:spTree>
    <p:extLst>
      <p:ext uri="{BB962C8B-B14F-4D97-AF65-F5344CB8AC3E}">
        <p14:creationId xmlns:p14="http://schemas.microsoft.com/office/powerpoint/2010/main" val="277918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827220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40</a:t>
            </a:fld>
            <a:endParaRPr lang="en-US" dirty="0"/>
          </a:p>
        </p:txBody>
      </p:sp>
    </p:spTree>
    <p:extLst>
      <p:ext uri="{BB962C8B-B14F-4D97-AF65-F5344CB8AC3E}">
        <p14:creationId xmlns:p14="http://schemas.microsoft.com/office/powerpoint/2010/main" val="2036455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41</a:t>
            </a:fld>
            <a:endParaRPr lang="en-US" dirty="0"/>
          </a:p>
        </p:txBody>
      </p:sp>
    </p:spTree>
    <p:extLst>
      <p:ext uri="{BB962C8B-B14F-4D97-AF65-F5344CB8AC3E}">
        <p14:creationId xmlns:p14="http://schemas.microsoft.com/office/powerpoint/2010/main" val="3713289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7" name="Rectangle 1031"/>
          <p:cNvSpPr>
            <a:spLocks noGrp="1" noChangeArrowheads="1"/>
          </p:cNvSpPr>
          <p:nvPr>
            <p:ph type="sldNum" sz="quarter" idx="5"/>
          </p:nvPr>
        </p:nvSpPr>
        <p:spPr>
          <a:noFill/>
        </p:spPr>
        <p:txBody>
          <a:bodyPr/>
          <a:lstStyle/>
          <a:p>
            <a:fld id="{B397CD86-E72D-4D6C-AA12-983D551D7DC3}" type="slidenum">
              <a:rPr lang="en-US" smtClean="0"/>
              <a:pPr/>
              <a:t>42</a:t>
            </a:fld>
            <a:endParaRPr lang="en-US" dirty="0" smtClean="0"/>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a:xfrm>
            <a:off x="705327" y="4421823"/>
            <a:ext cx="5642610" cy="4189095"/>
          </a:xfrm>
          <a:noFill/>
          <a:ln w="9525"/>
        </p:spPr>
        <p:txBody>
          <a:bodyPr/>
          <a:lstStyle/>
          <a:p>
            <a:pPr>
              <a:lnSpc>
                <a:spcPct val="80000"/>
              </a:lnSpc>
            </a:pPr>
            <a:r>
              <a:rPr lang="en-US" sz="1000" dirty="0"/>
              <a:t>Critical Incident Stress happens to responders as well as victims.</a:t>
            </a:r>
          </a:p>
          <a:p>
            <a:pPr>
              <a:lnSpc>
                <a:spcPct val="80000"/>
              </a:lnSpc>
            </a:pPr>
            <a:r>
              <a:rPr lang="en-US" sz="1000" u="sng" dirty="0"/>
              <a:t>Stress is normal</a:t>
            </a:r>
            <a:r>
              <a:rPr lang="en-US" sz="1000" dirty="0"/>
              <a:t>.. </a:t>
            </a:r>
          </a:p>
          <a:p>
            <a:pPr>
              <a:lnSpc>
                <a:spcPct val="80000"/>
              </a:lnSpc>
            </a:pPr>
            <a:r>
              <a:rPr lang="en-US" sz="1000" dirty="0"/>
              <a:t>Exercise, take care of yourself, take breaks, eat right, </a:t>
            </a:r>
          </a:p>
          <a:p>
            <a:pPr>
              <a:lnSpc>
                <a:spcPct val="80000"/>
              </a:lnSpc>
            </a:pPr>
            <a:r>
              <a:rPr lang="en-US" sz="1000" dirty="0"/>
              <a:t>Stress can often lead to substance abuse (food, alcohol, drugs, cigarettes, </a:t>
            </a:r>
            <a:r>
              <a:rPr lang="en-US" sz="1000" dirty="0" smtClean="0"/>
              <a:t>etc..). </a:t>
            </a:r>
            <a:r>
              <a:rPr lang="en-US" sz="1000" dirty="0"/>
              <a:t>Don’t use “a little something to take the edge off.”</a:t>
            </a:r>
          </a:p>
          <a:p>
            <a:endParaRPr lang="en-US" dirty="0" smtClean="0"/>
          </a:p>
        </p:txBody>
      </p:sp>
    </p:spTree>
    <p:extLst>
      <p:ext uri="{BB962C8B-B14F-4D97-AF65-F5344CB8AC3E}">
        <p14:creationId xmlns:p14="http://schemas.microsoft.com/office/powerpoint/2010/main" val="4028849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5" name="Rectangle 1031"/>
          <p:cNvSpPr>
            <a:spLocks noGrp="1" noChangeArrowheads="1"/>
          </p:cNvSpPr>
          <p:nvPr>
            <p:ph type="sldNum" sz="quarter" idx="5"/>
          </p:nvPr>
        </p:nvSpPr>
        <p:spPr>
          <a:noFill/>
        </p:spPr>
        <p:txBody>
          <a:bodyPr/>
          <a:lstStyle/>
          <a:p>
            <a:fld id="{AE30E201-8039-416D-8B89-C0CEC3089CCC}" type="slidenum">
              <a:rPr lang="en-US" smtClean="0"/>
              <a:pPr/>
              <a:t>43</a:t>
            </a:fld>
            <a:endParaRPr lang="en-US" dirty="0" smtClean="0"/>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a:noFill/>
          <a:ln w="9525"/>
        </p:spPr>
        <p:txBody>
          <a:bodyPr/>
          <a:lstStyle/>
          <a:p>
            <a:pPr>
              <a:lnSpc>
                <a:spcPct val="80000"/>
              </a:lnSpc>
            </a:pPr>
            <a:r>
              <a:rPr lang="en-US" sz="1000" dirty="0"/>
              <a:t>. – Take additional trainings</a:t>
            </a:r>
          </a:p>
          <a:p>
            <a:pPr lvl="1">
              <a:buFontTx/>
              <a:buChar char="•"/>
            </a:pPr>
            <a:r>
              <a:rPr lang="en-US" dirty="0" smtClean="0"/>
              <a:t>Giving someone a drink of water can be important and  just what they need. </a:t>
            </a:r>
          </a:p>
          <a:p>
            <a:pPr lvl="1">
              <a:buFontTx/>
              <a:buChar char="•"/>
            </a:pPr>
            <a:r>
              <a:rPr lang="en-US" dirty="0" smtClean="0"/>
              <a:t>Never tell a victim that you know just how they feel. Acknowledge their problems and when possible, give them something constructive to do.</a:t>
            </a:r>
          </a:p>
          <a:p>
            <a:pPr lvl="1">
              <a:buFontTx/>
              <a:buChar char="•"/>
            </a:pPr>
            <a:r>
              <a:rPr lang="en-US" dirty="0" smtClean="0"/>
              <a:t>Be aware that in a serious crisis, all affected people take in, process, and act on information differently. It is normal to see behavioral extremes and have difficulty communicating</a:t>
            </a:r>
          </a:p>
          <a:p>
            <a:endParaRPr lang="en-US" dirty="0" smtClean="0"/>
          </a:p>
        </p:txBody>
      </p:sp>
    </p:spTree>
    <p:extLst>
      <p:ext uri="{BB962C8B-B14F-4D97-AF65-F5344CB8AC3E}">
        <p14:creationId xmlns:p14="http://schemas.microsoft.com/office/powerpoint/2010/main" val="1617677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44</a:t>
            </a:fld>
            <a:endParaRPr lang="en-US" dirty="0"/>
          </a:p>
        </p:txBody>
      </p:sp>
    </p:spTree>
    <p:extLst>
      <p:ext uri="{BB962C8B-B14F-4D97-AF65-F5344CB8AC3E}">
        <p14:creationId xmlns:p14="http://schemas.microsoft.com/office/powerpoint/2010/main" val="1208731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45</a:t>
            </a:fld>
            <a:endParaRPr lang="en-US" dirty="0"/>
          </a:p>
        </p:txBody>
      </p:sp>
    </p:spTree>
    <p:extLst>
      <p:ext uri="{BB962C8B-B14F-4D97-AF65-F5344CB8AC3E}">
        <p14:creationId xmlns:p14="http://schemas.microsoft.com/office/powerpoint/2010/main" val="3288734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46</a:t>
            </a:fld>
            <a:endParaRPr lang="en-US" dirty="0"/>
          </a:p>
        </p:txBody>
      </p:sp>
    </p:spTree>
    <p:extLst>
      <p:ext uri="{BB962C8B-B14F-4D97-AF65-F5344CB8AC3E}">
        <p14:creationId xmlns:p14="http://schemas.microsoft.com/office/powerpoint/2010/main" val="1424499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CMIST stands for:</a:t>
            </a:r>
          </a:p>
          <a:p>
            <a:pPr>
              <a:buFontTx/>
              <a:buChar char="•"/>
            </a:pPr>
            <a:r>
              <a:rPr lang="en-US" altLang="en-US" b="1" dirty="0" smtClean="0">
                <a:ea typeface="ＭＳ Ｐゴシック" pitchFamily="34" charset="-128"/>
              </a:rPr>
              <a:t>Communication-</a:t>
            </a:r>
            <a:r>
              <a:rPr lang="en-US" altLang="en-US" dirty="0" smtClean="0">
                <a:ea typeface="ＭＳ Ｐゴシック" pitchFamily="34" charset="-128"/>
              </a:rPr>
              <a:t> those with limited or no ability to speak, see, hear or understand. During an emergency, people with communication needs may not be able to hear announcements, see signs, understand messages or verbalize their concerns.</a:t>
            </a:r>
          </a:p>
          <a:p>
            <a:pPr>
              <a:buFontTx/>
              <a:buChar char="•"/>
            </a:pPr>
            <a:endParaRPr lang="en-US" altLang="en-US" dirty="0" smtClean="0">
              <a:ea typeface="ＭＳ Ｐゴシック" pitchFamily="34" charset="-128"/>
            </a:endParaRPr>
          </a:p>
          <a:p>
            <a:pPr>
              <a:buFontTx/>
              <a:buChar char="•"/>
            </a:pPr>
            <a:r>
              <a:rPr lang="en-US" altLang="en-US" b="1" dirty="0" smtClean="0">
                <a:ea typeface="ＭＳ Ｐゴシック" pitchFamily="34" charset="-128"/>
              </a:rPr>
              <a:t>Medical</a:t>
            </a:r>
            <a:r>
              <a:rPr lang="en-US" altLang="en-US" dirty="0" smtClean="0">
                <a:ea typeface="ＭＳ Ｐゴシック" pitchFamily="34" charset="-128"/>
              </a:rPr>
              <a:t>-People who need help with managing activities of daily living such as eating, dressing, grooming, transferring and going to the toilet. It includes managing chronic, terminal or contagious health conditions. Early identification of these needs and intervention can avoid deterioration of health.</a:t>
            </a:r>
          </a:p>
          <a:p>
            <a:pPr>
              <a:buFontTx/>
              <a:buChar char="•"/>
            </a:pPr>
            <a:endParaRPr lang="en-US" altLang="en-US" dirty="0" smtClean="0">
              <a:ea typeface="ＭＳ Ｐゴシック" pitchFamily="34" charset="-128"/>
            </a:endParaRPr>
          </a:p>
          <a:p>
            <a:pPr>
              <a:buFontTx/>
              <a:buChar char="•"/>
            </a:pPr>
            <a:r>
              <a:rPr lang="en-US" altLang="en-US" b="1" dirty="0" smtClean="0">
                <a:ea typeface="ＭＳ Ｐゴシック" pitchFamily="34" charset="-128"/>
              </a:rPr>
              <a:t>Independence</a:t>
            </a:r>
            <a:r>
              <a:rPr lang="en-US" altLang="en-US" dirty="0" smtClean="0">
                <a:ea typeface="ＭＳ Ｐゴシック" pitchFamily="34" charset="-128"/>
              </a:rPr>
              <a:t>- people who are can function independently if they have their assistive devices and/or equipment or personal</a:t>
            </a:r>
            <a:r>
              <a:rPr lang="en-US" altLang="en-US" baseline="0" dirty="0" smtClean="0">
                <a:ea typeface="ＭＳ Ｐゴシック" pitchFamily="34" charset="-128"/>
              </a:rPr>
              <a:t> aids/animals</a:t>
            </a:r>
            <a:r>
              <a:rPr lang="en-US" altLang="en-US" dirty="0" smtClean="0">
                <a:ea typeface="ＭＳ Ｐゴシック" pitchFamily="34" charset="-128"/>
              </a:rPr>
              <a:t>. Those at risk whose needs are recognized and restored early are able to maintain their independence and manage in mass shelters. Effectively meeting their functional needs prevents secondary complications.</a:t>
            </a:r>
          </a:p>
          <a:p>
            <a:pPr>
              <a:buFontTx/>
              <a:buChar char="•"/>
            </a:pPr>
            <a:endParaRPr lang="en-US" altLang="en-US" dirty="0" smtClean="0">
              <a:ea typeface="ＭＳ Ｐゴシック" pitchFamily="34" charset="-128"/>
            </a:endParaRPr>
          </a:p>
          <a:p>
            <a:pPr>
              <a:buFontTx/>
              <a:buChar char="•"/>
            </a:pPr>
            <a:r>
              <a:rPr lang="en-US" altLang="en-US" b="1" dirty="0" smtClean="0">
                <a:ea typeface="ＭＳ Ｐゴシック" pitchFamily="34" charset="-128"/>
              </a:rPr>
              <a:t>Supervision</a:t>
            </a:r>
            <a:r>
              <a:rPr lang="en-US" altLang="en-US" dirty="0" smtClean="0">
                <a:ea typeface="ＭＳ Ｐゴシック" pitchFamily="34" charset="-128"/>
              </a:rPr>
              <a:t>-People with supervision needs may include those who have psychiatric conditions; addiction; brain injury, anxiety, also</a:t>
            </a:r>
            <a:r>
              <a:rPr lang="en-US" altLang="en-US" baseline="0" dirty="0" smtClean="0">
                <a:ea typeface="ＭＳ Ｐゴシック" pitchFamily="34" charset="-128"/>
              </a:rPr>
              <a:t> young children</a:t>
            </a:r>
            <a:r>
              <a:rPr lang="en-US" altLang="en-US" dirty="0" smtClean="0">
                <a:ea typeface="ＭＳ Ｐゴシック" pitchFamily="34" charset="-128"/>
              </a:rPr>
              <a:t>. During an emergency, some people with mental illness may be able to function well while others require a more protected and supervised setting.</a:t>
            </a:r>
          </a:p>
          <a:p>
            <a:pPr>
              <a:buFontTx/>
              <a:buChar char="•"/>
            </a:pPr>
            <a:endParaRPr lang="en-US" altLang="en-US" dirty="0" smtClean="0">
              <a:ea typeface="ＭＳ Ｐゴシック" pitchFamily="34" charset="-128"/>
            </a:endParaRPr>
          </a:p>
          <a:p>
            <a:pPr>
              <a:buFontTx/>
              <a:buChar char="•"/>
            </a:pPr>
            <a:r>
              <a:rPr lang="en-US" altLang="en-US" b="1" dirty="0" smtClean="0">
                <a:ea typeface="ＭＳ Ｐゴシック" pitchFamily="34" charset="-128"/>
              </a:rPr>
              <a:t>Transportation</a:t>
            </a:r>
            <a:r>
              <a:rPr lang="en-US" altLang="en-US" dirty="0" smtClean="0">
                <a:ea typeface="ＭＳ Ｐゴシック" pitchFamily="34" charset="-128"/>
              </a:rPr>
              <a:t>-Emergency response requires mobility and this category includes people who are unable to drive because of disability, age, temporary injury, poverty, addiction, legal restriction or have no access to a vehicle. Wheelchair accessible transportation may be necessary. </a:t>
            </a:r>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47</a:t>
            </a:fld>
            <a:endParaRPr lang="en-US" dirty="0"/>
          </a:p>
        </p:txBody>
      </p:sp>
    </p:spTree>
    <p:extLst>
      <p:ext uri="{BB962C8B-B14F-4D97-AF65-F5344CB8AC3E}">
        <p14:creationId xmlns:p14="http://schemas.microsoft.com/office/powerpoint/2010/main" val="35695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48</a:t>
            </a:fld>
            <a:endParaRPr lang="en-US" dirty="0"/>
          </a:p>
        </p:txBody>
      </p:sp>
    </p:spTree>
    <p:extLst>
      <p:ext uri="{BB962C8B-B14F-4D97-AF65-F5344CB8AC3E}">
        <p14:creationId xmlns:p14="http://schemas.microsoft.com/office/powerpoint/2010/main" val="2608932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49</a:t>
            </a:fld>
            <a:endParaRPr lang="en-US" dirty="0"/>
          </a:p>
        </p:txBody>
      </p:sp>
    </p:spTree>
    <p:extLst>
      <p:ext uri="{BB962C8B-B14F-4D97-AF65-F5344CB8AC3E}">
        <p14:creationId xmlns:p14="http://schemas.microsoft.com/office/powerpoint/2010/main" val="54645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p:spPr>
        <p:txBody>
          <a:bodyPr/>
          <a:lstStyle/>
          <a:p>
            <a:fld id="{F6B197E9-642D-4DAE-A7A7-C7BF74BB622A}" type="slidenum">
              <a:rPr lang="en-US" smtClean="0"/>
              <a:pPr/>
              <a:t>5</a:t>
            </a:fld>
            <a:endParaRPr lang="en-US" dirty="0" smtClean="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w="9525"/>
        </p:spPr>
        <p:txBody>
          <a:bodyPr/>
          <a:lstStyle/>
          <a:p>
            <a:endParaRPr lang="en-US" dirty="0" smtClean="0"/>
          </a:p>
          <a:p>
            <a:endParaRPr lang="en-US" dirty="0" smtClean="0"/>
          </a:p>
          <a:p>
            <a:r>
              <a:rPr lang="en-US" dirty="0" smtClean="0"/>
              <a:t>Who</a:t>
            </a:r>
          </a:p>
          <a:p>
            <a:r>
              <a:rPr lang="en-US" dirty="0" smtClean="0"/>
              <a:t>People from all walks, varied skills</a:t>
            </a:r>
          </a:p>
          <a:p>
            <a:r>
              <a:rPr lang="en-US" dirty="0" smtClean="0"/>
              <a:t>Medical </a:t>
            </a:r>
          </a:p>
          <a:p>
            <a:pPr lvl="1">
              <a:buFontTx/>
              <a:buChar char="•"/>
            </a:pPr>
            <a:r>
              <a:rPr lang="en-US" dirty="0" smtClean="0"/>
              <a:t>Nurses, </a:t>
            </a:r>
          </a:p>
          <a:p>
            <a:pPr lvl="1">
              <a:buFontTx/>
              <a:buChar char="•"/>
            </a:pPr>
            <a:r>
              <a:rPr lang="en-US" dirty="0" smtClean="0"/>
              <a:t>Pharmacists</a:t>
            </a:r>
          </a:p>
          <a:p>
            <a:pPr lvl="1">
              <a:buFontTx/>
              <a:buChar char="•"/>
            </a:pPr>
            <a:r>
              <a:rPr lang="en-US" dirty="0" smtClean="0"/>
              <a:t>Physicians</a:t>
            </a:r>
          </a:p>
          <a:p>
            <a:pPr lvl="1">
              <a:buFontTx/>
              <a:buChar char="•"/>
            </a:pPr>
            <a:r>
              <a:rPr lang="en-US" dirty="0" smtClean="0"/>
              <a:t>Dentists</a:t>
            </a:r>
          </a:p>
          <a:p>
            <a:pPr lvl="1">
              <a:buFontTx/>
              <a:buChar char="•"/>
            </a:pPr>
            <a:r>
              <a:rPr lang="en-US" dirty="0" smtClean="0"/>
              <a:t>Veterinarians</a:t>
            </a:r>
          </a:p>
          <a:p>
            <a:pPr lvl="1">
              <a:buFontTx/>
              <a:buChar char="•"/>
            </a:pPr>
            <a:r>
              <a:rPr lang="en-US" dirty="0" smtClean="0"/>
              <a:t>Mental Health Specialist</a:t>
            </a:r>
          </a:p>
          <a:p>
            <a:pPr lvl="1"/>
            <a:r>
              <a:rPr lang="en-US" dirty="0" smtClean="0"/>
              <a:t>Non Medical</a:t>
            </a:r>
          </a:p>
          <a:p>
            <a:pPr lvl="1">
              <a:buFontTx/>
              <a:buChar char="•"/>
            </a:pPr>
            <a:r>
              <a:rPr lang="en-US" dirty="0" smtClean="0"/>
              <a:t>Drivers</a:t>
            </a:r>
          </a:p>
          <a:p>
            <a:pPr lvl="1">
              <a:buFontTx/>
              <a:buChar char="•"/>
            </a:pPr>
            <a:r>
              <a:rPr lang="en-US" dirty="0" smtClean="0"/>
              <a:t>Interpreters</a:t>
            </a:r>
          </a:p>
          <a:p>
            <a:pPr lvl="1">
              <a:buFontTx/>
              <a:buChar char="•"/>
            </a:pPr>
            <a:r>
              <a:rPr lang="en-US" dirty="0" smtClean="0"/>
              <a:t>Data specialist</a:t>
            </a:r>
          </a:p>
          <a:p>
            <a:pPr lvl="1"/>
            <a:endParaRPr lang="en-US" dirty="0" smtClean="0"/>
          </a:p>
          <a:p>
            <a:pPr lvl="1"/>
            <a:r>
              <a:rPr lang="en-US" dirty="0" smtClean="0"/>
              <a:t>Young and retired (with or without current license)</a:t>
            </a:r>
          </a:p>
          <a:p>
            <a:endParaRPr lang="en-US" dirty="0" smtClean="0"/>
          </a:p>
          <a:p>
            <a:r>
              <a:rPr lang="en-US" dirty="0" smtClean="0"/>
              <a:t>Requirement</a:t>
            </a:r>
          </a:p>
          <a:p>
            <a:r>
              <a:rPr lang="en-US" dirty="0" smtClean="0"/>
              <a:t>ICS 100/ NIMS 700</a:t>
            </a:r>
          </a:p>
          <a:p>
            <a:r>
              <a:rPr lang="en-US" dirty="0" smtClean="0"/>
              <a:t>Introduction to MRC</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8531800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50</a:t>
            </a:fld>
            <a:endParaRPr lang="en-US" dirty="0"/>
          </a:p>
        </p:txBody>
      </p:sp>
    </p:spTree>
    <p:extLst>
      <p:ext uri="{BB962C8B-B14F-4D97-AF65-F5344CB8AC3E}">
        <p14:creationId xmlns:p14="http://schemas.microsoft.com/office/powerpoint/2010/main" val="19743318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51</a:t>
            </a:fld>
            <a:endParaRPr lang="en-US" dirty="0"/>
          </a:p>
        </p:txBody>
      </p:sp>
    </p:spTree>
    <p:extLst>
      <p:ext uri="{BB962C8B-B14F-4D97-AF65-F5344CB8AC3E}">
        <p14:creationId xmlns:p14="http://schemas.microsoft.com/office/powerpoint/2010/main" val="15156624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52</a:t>
            </a:fld>
            <a:endParaRPr lang="en-US" dirty="0"/>
          </a:p>
        </p:txBody>
      </p:sp>
    </p:spTree>
    <p:extLst>
      <p:ext uri="{BB962C8B-B14F-4D97-AF65-F5344CB8AC3E}">
        <p14:creationId xmlns:p14="http://schemas.microsoft.com/office/powerpoint/2010/main" val="170928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e.g. the Springfield tornadoes in 2011 affected areas where majority populations were refugees and immigrants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Katrina : many long-term negative health outcomes due to trauma and stress</a:t>
            </a:r>
          </a:p>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53</a:t>
            </a:fld>
            <a:endParaRPr lang="en-US" dirty="0"/>
          </a:p>
        </p:txBody>
      </p:sp>
    </p:spTree>
    <p:extLst>
      <p:ext uri="{BB962C8B-B14F-4D97-AF65-F5344CB8AC3E}">
        <p14:creationId xmlns:p14="http://schemas.microsoft.com/office/powerpoint/2010/main" val="3633850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54</a:t>
            </a:fld>
            <a:endParaRPr lang="en-US" dirty="0"/>
          </a:p>
        </p:txBody>
      </p:sp>
    </p:spTree>
    <p:extLst>
      <p:ext uri="{BB962C8B-B14F-4D97-AF65-F5344CB8AC3E}">
        <p14:creationId xmlns:p14="http://schemas.microsoft.com/office/powerpoint/2010/main" val="7655682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55</a:t>
            </a:fld>
            <a:endParaRPr lang="en-US" dirty="0"/>
          </a:p>
        </p:txBody>
      </p:sp>
    </p:spTree>
    <p:extLst>
      <p:ext uri="{BB962C8B-B14F-4D97-AF65-F5344CB8AC3E}">
        <p14:creationId xmlns:p14="http://schemas.microsoft.com/office/powerpoint/2010/main" val="535480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5" name="Rectangle 1031"/>
          <p:cNvSpPr>
            <a:spLocks noGrp="1" noChangeArrowheads="1"/>
          </p:cNvSpPr>
          <p:nvPr>
            <p:ph type="sldNum" sz="quarter" idx="5"/>
          </p:nvPr>
        </p:nvSpPr>
        <p:spPr>
          <a:noFill/>
        </p:spPr>
        <p:txBody>
          <a:bodyPr/>
          <a:lstStyle/>
          <a:p>
            <a:fld id="{276A9A35-CC7A-4584-ADF9-C9AE8D0F29C3}" type="slidenum">
              <a:rPr lang="en-US" smtClean="0"/>
              <a:pPr/>
              <a:t>56</a:t>
            </a:fld>
            <a:endParaRPr lang="en-US" dirty="0" smtClean="0"/>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38783392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3" name="Rectangle 2"/>
          <p:cNvSpPr>
            <a:spLocks noGrp="1" noRot="1" noChangeAspect="1" noChangeArrowheads="1" noTextEdit="1"/>
          </p:cNvSpPr>
          <p:nvPr>
            <p:ph type="sldImg"/>
          </p:nvPr>
        </p:nvSpPr>
        <p:spPr>
          <a:ln/>
        </p:spPr>
      </p:sp>
      <p:sp>
        <p:nvSpPr>
          <p:cNvPr id="59699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5872514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58</a:t>
            </a:fld>
            <a:endParaRPr lang="en-US" dirty="0"/>
          </a:p>
        </p:txBody>
      </p:sp>
    </p:spTree>
    <p:extLst>
      <p:ext uri="{BB962C8B-B14F-4D97-AF65-F5344CB8AC3E}">
        <p14:creationId xmlns:p14="http://schemas.microsoft.com/office/powerpoint/2010/main" val="1949943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031"/>
          <p:cNvSpPr>
            <a:spLocks noGrp="1" noChangeArrowheads="1"/>
          </p:cNvSpPr>
          <p:nvPr>
            <p:ph type="sldNum" sz="quarter" idx="5"/>
          </p:nvPr>
        </p:nvSpPr>
        <p:spPr>
          <a:noFill/>
        </p:spPr>
        <p:txBody>
          <a:bodyPr/>
          <a:lstStyle/>
          <a:p>
            <a:fld id="{887EBE9A-6CAC-4118-8797-AE6853AD3832}" type="slidenum">
              <a:rPr lang="en-US" smtClean="0"/>
              <a:pPr/>
              <a:t>6</a:t>
            </a:fld>
            <a:endParaRPr lang="en-US" dirty="0" smtClean="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705327" y="4421823"/>
            <a:ext cx="5642610" cy="4189095"/>
          </a:xfrm>
          <a:noFill/>
          <a:ln w="9525"/>
        </p:spPr>
        <p:txBody>
          <a:bodyPr/>
          <a:lstStyle/>
          <a:p>
            <a:pPr>
              <a:lnSpc>
                <a:spcPct val="80000"/>
              </a:lnSpc>
            </a:pPr>
            <a:r>
              <a:rPr lang="en-US" b="1" dirty="0" smtClean="0"/>
              <a:t>Emergency Medical Services (EMS) </a:t>
            </a:r>
            <a:r>
              <a:rPr lang="en-US" dirty="0" smtClean="0"/>
              <a:t>Medical stabilization and transport</a:t>
            </a:r>
          </a:p>
          <a:p>
            <a:pPr>
              <a:lnSpc>
                <a:spcPct val="80000"/>
              </a:lnSpc>
            </a:pPr>
            <a:r>
              <a:rPr lang="en-US" b="1" dirty="0" smtClean="0"/>
              <a:t>Police </a:t>
            </a:r>
            <a:r>
              <a:rPr lang="en-US" dirty="0" smtClean="0"/>
              <a:t>Civil Order and Criminal Acts, including terrorism</a:t>
            </a:r>
          </a:p>
          <a:p>
            <a:pPr>
              <a:lnSpc>
                <a:spcPct val="80000"/>
              </a:lnSpc>
            </a:pPr>
            <a:r>
              <a:rPr lang="en-US" b="1" dirty="0" smtClean="0"/>
              <a:t>Fire </a:t>
            </a:r>
            <a:r>
              <a:rPr lang="en-US" dirty="0" smtClean="0"/>
              <a:t>Fires, Spills and Explosions</a:t>
            </a:r>
          </a:p>
          <a:p>
            <a:pPr>
              <a:lnSpc>
                <a:spcPct val="80000"/>
              </a:lnSpc>
            </a:pPr>
            <a:r>
              <a:rPr lang="en-US" b="1" dirty="0" smtClean="0"/>
              <a:t>Board of Health – </a:t>
            </a:r>
            <a:r>
              <a:rPr lang="en-US" dirty="0" smtClean="0"/>
              <a:t>Infectious diseases, food, water, housing, Public Health</a:t>
            </a:r>
            <a:endParaRPr lang="en-US" b="1" dirty="0" smtClean="0"/>
          </a:p>
          <a:p>
            <a:pPr>
              <a:lnSpc>
                <a:spcPct val="80000"/>
              </a:lnSpc>
            </a:pPr>
            <a:r>
              <a:rPr lang="en-US" b="1" dirty="0" smtClean="0"/>
              <a:t>VNA or Public Health Nurse </a:t>
            </a:r>
            <a:r>
              <a:rPr lang="en-US" dirty="0" smtClean="0"/>
              <a:t>Infectious Diseases, Home Care</a:t>
            </a:r>
          </a:p>
          <a:p>
            <a:pPr>
              <a:lnSpc>
                <a:spcPct val="80000"/>
              </a:lnSpc>
            </a:pPr>
            <a:r>
              <a:rPr lang="en-US" b="1" dirty="0" smtClean="0"/>
              <a:t>DPW </a:t>
            </a:r>
            <a:r>
              <a:rPr lang="en-US" dirty="0" smtClean="0"/>
              <a:t>Provide support and equipment</a:t>
            </a:r>
          </a:p>
          <a:p>
            <a:pPr>
              <a:lnSpc>
                <a:spcPct val="80000"/>
              </a:lnSpc>
            </a:pPr>
            <a:r>
              <a:rPr lang="en-US" b="1" dirty="0" smtClean="0"/>
              <a:t>Partners</a:t>
            </a:r>
          </a:p>
          <a:p>
            <a:pPr>
              <a:lnSpc>
                <a:spcPct val="80000"/>
              </a:lnSpc>
            </a:pPr>
            <a:r>
              <a:rPr lang="en-US" b="1" dirty="0" smtClean="0"/>
              <a:t>Other Town or City Employees </a:t>
            </a:r>
            <a:r>
              <a:rPr lang="en-US" dirty="0" smtClean="0"/>
              <a:t>Provide support </a:t>
            </a:r>
          </a:p>
          <a:p>
            <a:pPr>
              <a:lnSpc>
                <a:spcPct val="80000"/>
              </a:lnSpc>
            </a:pPr>
            <a:r>
              <a:rPr lang="en-US" b="1" dirty="0" smtClean="0"/>
              <a:t>HAZMAT and DEP Rapid Response Teams</a:t>
            </a:r>
            <a:r>
              <a:rPr lang="en-US" dirty="0" smtClean="0"/>
              <a:t>  </a:t>
            </a:r>
          </a:p>
          <a:p>
            <a:pPr>
              <a:lnSpc>
                <a:spcPct val="80000"/>
              </a:lnSpc>
            </a:pPr>
            <a:r>
              <a:rPr lang="en-US" b="1" dirty="0" smtClean="0"/>
              <a:t>Hospitals</a:t>
            </a:r>
            <a:r>
              <a:rPr lang="en-US" dirty="0" smtClean="0"/>
              <a:t> </a:t>
            </a:r>
            <a:endParaRPr lang="en-US" b="1" dirty="0" smtClean="0"/>
          </a:p>
          <a:p>
            <a:pPr>
              <a:lnSpc>
                <a:spcPct val="80000"/>
              </a:lnSpc>
            </a:pPr>
            <a:r>
              <a:rPr lang="en-US" b="1" dirty="0" smtClean="0"/>
              <a:t>Citizen Corps </a:t>
            </a:r>
          </a:p>
          <a:p>
            <a:pPr lvl="1"/>
            <a:r>
              <a:rPr lang="en-US" b="1" dirty="0" smtClean="0"/>
              <a:t>CERT </a:t>
            </a:r>
            <a:r>
              <a:rPr lang="en-US" dirty="0" smtClean="0"/>
              <a:t>Community Emergency Response Teams</a:t>
            </a:r>
          </a:p>
          <a:p>
            <a:pPr lvl="1"/>
            <a:r>
              <a:rPr lang="en-US" b="1" dirty="0" smtClean="0"/>
              <a:t>MRC Team Leaders </a:t>
            </a:r>
            <a:r>
              <a:rPr lang="en-US" dirty="0" smtClean="0"/>
              <a:t>Medical Reserve Corps </a:t>
            </a:r>
          </a:p>
          <a:p>
            <a:pPr lvl="1"/>
            <a:r>
              <a:rPr lang="en-US" b="1" dirty="0" smtClean="0"/>
              <a:t>Fire Corps  and VIPS </a:t>
            </a:r>
            <a:r>
              <a:rPr lang="en-US" dirty="0" smtClean="0"/>
              <a:t>Volunteers in Police Service</a:t>
            </a:r>
          </a:p>
          <a:p>
            <a:pPr lvl="1"/>
            <a:r>
              <a:rPr lang="en-US" b="1" dirty="0" smtClean="0"/>
              <a:t>Search and Rescue, etc..</a:t>
            </a:r>
            <a:r>
              <a:rPr lang="en-US" dirty="0" smtClean="0"/>
              <a:t> </a:t>
            </a:r>
          </a:p>
          <a:p>
            <a:pPr>
              <a:lnSpc>
                <a:spcPct val="80000"/>
              </a:lnSpc>
            </a:pPr>
            <a:r>
              <a:rPr lang="en-US" b="1" dirty="0" smtClean="0"/>
              <a:t>Volunteer Organizations </a:t>
            </a:r>
            <a:r>
              <a:rPr lang="en-US" dirty="0" smtClean="0"/>
              <a:t>like American Red Cross (ARC) and others.</a:t>
            </a:r>
            <a:endParaRPr lang="en-US" b="1" dirty="0" smtClean="0"/>
          </a:p>
          <a:p>
            <a:pPr>
              <a:lnSpc>
                <a:spcPct val="80000"/>
              </a:lnSpc>
            </a:pPr>
            <a:r>
              <a:rPr lang="en-US" b="1" dirty="0" smtClean="0"/>
              <a:t>Community Partners </a:t>
            </a:r>
            <a:r>
              <a:rPr lang="en-US" dirty="0" smtClean="0"/>
              <a:t>like Schools - Churches - Businesses – Individuals </a:t>
            </a:r>
          </a:p>
          <a:p>
            <a:endParaRPr lang="en-US" dirty="0" smtClean="0"/>
          </a:p>
        </p:txBody>
      </p:sp>
    </p:spTree>
    <p:extLst>
      <p:ext uri="{BB962C8B-B14F-4D97-AF65-F5344CB8AC3E}">
        <p14:creationId xmlns:p14="http://schemas.microsoft.com/office/powerpoint/2010/main" val="309218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Grp="1" noRot="1" noChangeAspect="1" noChangeArrowheads="1" noTextEdit="1"/>
          </p:cNvSpPr>
          <p:nvPr>
            <p:ph type="sldImg"/>
          </p:nvPr>
        </p:nvSpPr>
        <p:spPr>
          <a:ln/>
        </p:spPr>
      </p:sp>
      <p:sp>
        <p:nvSpPr>
          <p:cNvPr id="490498" name="Rectangle 3"/>
          <p:cNvSpPr>
            <a:spLocks noGrp="1" noChangeArrowheads="1"/>
          </p:cNvSpPr>
          <p:nvPr>
            <p:ph type="body" idx="1"/>
          </p:nvPr>
        </p:nvSpPr>
        <p:spPr>
          <a:noFill/>
          <a:ln w="9525"/>
        </p:spPr>
        <p:txBody>
          <a:bodyPr/>
          <a:lstStyle/>
          <a:p>
            <a:r>
              <a:rPr lang="en-US" dirty="0" smtClean="0"/>
              <a:t>Could mention Units and Team…e.g. DART</a:t>
            </a:r>
            <a:r>
              <a:rPr lang="en-US" baseline="0" dirty="0" smtClean="0"/>
              <a:t> Team…..children in disasters team</a:t>
            </a:r>
            <a:endParaRPr lang="en-US" dirty="0" smtClean="0"/>
          </a:p>
        </p:txBody>
      </p:sp>
    </p:spTree>
    <p:extLst>
      <p:ext uri="{BB962C8B-B14F-4D97-AF65-F5344CB8AC3E}">
        <p14:creationId xmlns:p14="http://schemas.microsoft.com/office/powerpoint/2010/main" val="236461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Rectangle 1031"/>
          <p:cNvSpPr>
            <a:spLocks noGrp="1" noChangeArrowheads="1"/>
          </p:cNvSpPr>
          <p:nvPr>
            <p:ph type="sldNum" sz="quarter" idx="5"/>
          </p:nvPr>
        </p:nvSpPr>
        <p:spPr>
          <a:noFill/>
        </p:spPr>
        <p:txBody>
          <a:bodyPr/>
          <a:lstStyle/>
          <a:p>
            <a:fld id="{C99B7AF1-6658-441D-868C-71A6C8B41F13}" type="slidenum">
              <a:rPr lang="en-US" smtClean="0"/>
              <a:pPr/>
              <a:t>8</a:t>
            </a:fld>
            <a:endParaRPr lang="en-US" dirty="0" smtClean="0"/>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a:noFill/>
          <a:ln w="9525"/>
        </p:spPr>
        <p:txBody>
          <a:bodyPr/>
          <a:lstStyle/>
          <a:p>
            <a:r>
              <a:rPr lang="en-US" dirty="0" smtClean="0"/>
              <a:t>Purpose: The</a:t>
            </a:r>
            <a:r>
              <a:rPr lang="en-US" b="1" dirty="0" smtClean="0"/>
              <a:t> mission of the Medical Reserve Corps in Western Massachusetts is to improve the </a:t>
            </a:r>
            <a:r>
              <a:rPr lang="en-US" dirty="0" smtClean="0"/>
              <a:t>Promote   Public Health and safety across the region in 3 key areas;</a:t>
            </a:r>
          </a:p>
          <a:p>
            <a:pPr lvl="1">
              <a:buFontTx/>
              <a:buChar char="•"/>
            </a:pPr>
            <a:r>
              <a:rPr lang="en-US" dirty="0" smtClean="0"/>
              <a:t>Public Health Emergencies: disease outbreak, chemical release</a:t>
            </a:r>
          </a:p>
          <a:p>
            <a:pPr lvl="1">
              <a:buFontTx/>
              <a:buChar char="•"/>
            </a:pPr>
            <a:r>
              <a:rPr lang="en-US" dirty="0" smtClean="0"/>
              <a:t> Mass Casualty Incidents: threats to large numbers of people: storms, floods etc.</a:t>
            </a:r>
          </a:p>
          <a:p>
            <a:pPr lvl="1">
              <a:buFontTx/>
              <a:buChar char="•"/>
            </a:pPr>
            <a:r>
              <a:rPr lang="en-US" dirty="0" smtClean="0"/>
              <a:t>Community Service Activities: health fairs, training, e.g. flu care at home</a:t>
            </a:r>
          </a:p>
          <a:p>
            <a:pPr>
              <a:buFontTx/>
              <a:buChar char="•"/>
            </a:pPr>
            <a:endParaRPr lang="en-US" dirty="0" smtClean="0"/>
          </a:p>
        </p:txBody>
      </p:sp>
    </p:spTree>
    <p:extLst>
      <p:ext uri="{BB962C8B-B14F-4D97-AF65-F5344CB8AC3E}">
        <p14:creationId xmlns:p14="http://schemas.microsoft.com/office/powerpoint/2010/main" val="317387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67B907-6864-4561-9834-04D0816AE9A7}" type="slidenum">
              <a:rPr lang="en-US" smtClean="0"/>
              <a:pPr>
                <a:defRPr/>
              </a:pPr>
              <a:t>9</a:t>
            </a:fld>
            <a:endParaRPr lang="en-US" dirty="0"/>
          </a:p>
        </p:txBody>
      </p:sp>
    </p:spTree>
    <p:extLst>
      <p:ext uri="{BB962C8B-B14F-4D97-AF65-F5344CB8AC3E}">
        <p14:creationId xmlns:p14="http://schemas.microsoft.com/office/powerpoint/2010/main" val="22861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dirty="0"/>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dirty="0"/>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1031"/>
          <p:cNvSpPr>
            <a:spLocks noGrp="1" noChangeArrowheads="1"/>
          </p:cNvSpPr>
          <p:nvPr>
            <p:ph type="dt" sz="quarter" idx="10"/>
          </p:nvPr>
        </p:nvSpPr>
        <p:spPr bwMode="auto">
          <a:xfrm>
            <a:off x="7215188" y="6442075"/>
            <a:ext cx="1905000" cy="3810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a:lvl1pPr>
          </a:lstStyle>
          <a:p>
            <a:pPr>
              <a:defRPr/>
            </a:pPr>
            <a:fld id="{5EE2F78A-96FF-4EBB-8C6A-A19189EAB578}" type="datetime1">
              <a:rPr lang="en-US"/>
              <a:pPr>
                <a:defRPr/>
              </a:pPr>
              <a:t>2/16/16</a:t>
            </a:fld>
            <a:endParaRPr lang="en-US" dirty="0"/>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dirty="0"/>
          </a:p>
        </p:txBody>
      </p:sp>
      <p:sp>
        <p:nvSpPr>
          <p:cNvPr id="9" name="Rectangle 1033"/>
          <p:cNvSpPr>
            <a:spLocks noGrp="1" noChangeArrowheads="1"/>
          </p:cNvSpPr>
          <p:nvPr>
            <p:ph type="sldNum" sz="quarter" idx="12"/>
          </p:nvPr>
        </p:nvSpPr>
        <p:spPr/>
        <p:txBody>
          <a:bodyPr/>
          <a:lstStyle>
            <a:lvl2pPr lvl="1">
              <a:defRPr>
                <a:latin typeface="Times New Roman" pitchFamily="18" charset="0"/>
              </a:defRPr>
            </a:lvl2pPr>
          </a:lstStyle>
          <a:p>
            <a:pPr lvl="1">
              <a:defRPr/>
            </a:pPr>
            <a:fld id="{3861AA4F-D41D-4FC0-BC42-F52D227B28A5}" type="slidenum">
              <a:rPr lang="en-US"/>
              <a:pPr lvl="1">
                <a:defRPr/>
              </a:pPr>
              <a:t>‹#›</a:t>
            </a:fld>
            <a:endParaRPr lang="en-US" dirty="0"/>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2">
                    <a:lumMod val="50000"/>
                  </a:schemeClr>
                </a:solidFill>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5" name="Slide Number Placeholder 4"/>
          <p:cNvSpPr>
            <a:spLocks noGrp="1"/>
          </p:cNvSpPr>
          <p:nvPr>
            <p:ph type="sldNum" sz="quarter" idx="11"/>
          </p:nvPr>
        </p:nvSpPr>
        <p:spPr/>
        <p:txBody>
          <a:bodyPr/>
          <a:lstStyle>
            <a:lvl2pPr lvl="1">
              <a:defRPr/>
            </a:lvl2pPr>
          </a:lstStyle>
          <a:p>
            <a:pPr lvl="1">
              <a:defRPr/>
            </a:pPr>
            <a:fld id="{721EBEDE-9F17-4CAA-B5CD-6F874A0526A0}"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5" name="Slide Number Placeholder 4"/>
          <p:cNvSpPr>
            <a:spLocks noGrp="1"/>
          </p:cNvSpPr>
          <p:nvPr>
            <p:ph type="sldNum" sz="quarter" idx="11"/>
          </p:nvPr>
        </p:nvSpPr>
        <p:spPr/>
        <p:txBody>
          <a:bodyPr/>
          <a:lstStyle>
            <a:lvl2pPr lvl="1">
              <a:defRPr/>
            </a:lvl2pPr>
          </a:lstStyle>
          <a:p>
            <a:pPr lvl="1">
              <a:defRPr/>
            </a:pPr>
            <a:fld id="{00927B01-EBB6-4398-B4AA-AF8CF15A25A2}"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a:t>Click to edit Master title style</a:t>
            </a:r>
          </a:p>
        </p:txBody>
      </p:sp>
      <p:sp>
        <p:nvSpPr>
          <p:cNvPr id="3" name="SmartArt Placeholder 2"/>
          <p:cNvSpPr>
            <a:spLocks noGrp="1"/>
          </p:cNvSpPr>
          <p:nvPr>
            <p:ph type="dgm" idx="1"/>
          </p:nvPr>
        </p:nvSpPr>
        <p:spPr>
          <a:xfrm>
            <a:off x="682625" y="1981200"/>
            <a:ext cx="7772400" cy="4114800"/>
          </a:xfrm>
        </p:spPr>
        <p:txBody>
          <a:bodyPr/>
          <a:lstStyle/>
          <a:p>
            <a:pPr lvl="0"/>
            <a:endParaRPr lang="en-US" noProof="0" dirty="0"/>
          </a:p>
        </p:txBody>
      </p:sp>
      <p:sp>
        <p:nvSpPr>
          <p:cNvPr id="4" name="Footer Placeholder 3"/>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5" name="Slide Number Placeholder 4"/>
          <p:cNvSpPr>
            <a:spLocks noGrp="1"/>
          </p:cNvSpPr>
          <p:nvPr>
            <p:ph type="sldNum" sz="quarter" idx="11"/>
          </p:nvPr>
        </p:nvSpPr>
        <p:spPr/>
        <p:txBody>
          <a:bodyPr/>
          <a:lstStyle>
            <a:lvl2pPr lvl="1">
              <a:defRPr/>
            </a:lvl2pPr>
          </a:lstStyle>
          <a:p>
            <a:pPr lvl="1">
              <a:defRPr/>
            </a:pPr>
            <a:fld id="{B6127FF9-3354-44CC-B06F-4763D407BC87}"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2625" y="609600"/>
            <a:ext cx="8080375" cy="1143000"/>
          </a:xfrm>
        </p:spPr>
        <p:txBody>
          <a:bodyPr/>
          <a:lstStyle/>
          <a:p>
            <a:r>
              <a:rPr lang="en-US"/>
              <a:t>Click to edit Master title style</a:t>
            </a:r>
          </a:p>
        </p:txBody>
      </p:sp>
      <p:sp>
        <p:nvSpPr>
          <p:cNvPr id="3" name="Content Placeholder 2"/>
          <p:cNvSpPr>
            <a:spLocks noGrp="1"/>
          </p:cNvSpPr>
          <p:nvPr>
            <p:ph sz="quarter" idx="1"/>
          </p:nvPr>
        </p:nvSpPr>
        <p:spPr>
          <a:xfrm>
            <a:off x="682625"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2625"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8" name="Slide Number Placeholder 7"/>
          <p:cNvSpPr>
            <a:spLocks noGrp="1"/>
          </p:cNvSpPr>
          <p:nvPr>
            <p:ph type="sldNum" sz="quarter" idx="11"/>
          </p:nvPr>
        </p:nvSpPr>
        <p:spPr/>
        <p:txBody>
          <a:bodyPr/>
          <a:lstStyle>
            <a:lvl2pPr lvl="1">
              <a:defRPr/>
            </a:lvl2pPr>
          </a:lstStyle>
          <a:p>
            <a:pPr lvl="1">
              <a:defRPr/>
            </a:pPr>
            <a:fld id="{374606E1-7BCF-4CE1-8A7E-05D1F00BED1F}"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571500"/>
            <a:ext cx="8080375" cy="1143000"/>
          </a:xfrm>
        </p:spPr>
        <p:txBody>
          <a:bodyPr/>
          <a:lstStyle/>
          <a:p>
            <a:r>
              <a:rPr lang="en-US"/>
              <a:t>Click to edit Master title style</a:t>
            </a:r>
          </a:p>
        </p:txBody>
      </p:sp>
      <p:sp>
        <p:nvSpPr>
          <p:cNvPr id="3" name="Text Placeholder 2"/>
          <p:cNvSpPr>
            <a:spLocks noGrp="1"/>
          </p:cNvSpPr>
          <p:nvPr>
            <p:ph type="body" sz="half" idx="1"/>
          </p:nvPr>
        </p:nvSpPr>
        <p:spPr>
          <a:xfrm>
            <a:off x="6826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6" name="Slide Number Placeholder 5"/>
          <p:cNvSpPr>
            <a:spLocks noGrp="1"/>
          </p:cNvSpPr>
          <p:nvPr>
            <p:ph type="sldNum" sz="quarter" idx="11"/>
          </p:nvPr>
        </p:nvSpPr>
        <p:spPr/>
        <p:txBody>
          <a:bodyPr/>
          <a:lstStyle>
            <a:lvl2pPr lvl="1">
              <a:defRPr/>
            </a:lvl2pPr>
          </a:lstStyle>
          <a:p>
            <a:pPr lvl="1">
              <a:defRPr/>
            </a:pPr>
            <a:fld id="{32A09DE9-62C6-4748-ADEF-A58ABBBD5E30}"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a:t>Click to edit Master title style</a:t>
            </a:r>
          </a:p>
        </p:txBody>
      </p:sp>
      <p:sp>
        <p:nvSpPr>
          <p:cNvPr id="3" name="Text Placeholder 2"/>
          <p:cNvSpPr>
            <a:spLocks noGrp="1"/>
          </p:cNvSpPr>
          <p:nvPr>
            <p:ph type="body" sz="half" idx="1"/>
          </p:nvPr>
        </p:nvSpPr>
        <p:spPr>
          <a:xfrm>
            <a:off x="6826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5025" y="1981200"/>
            <a:ext cx="3810000" cy="4114800"/>
          </a:xfrm>
        </p:spPr>
        <p:txBody>
          <a:bodyPr/>
          <a:lstStyle/>
          <a:p>
            <a:pPr lvl="0"/>
            <a:endParaRPr lang="en-US" noProof="0" dirty="0"/>
          </a:p>
        </p:txBody>
      </p:sp>
      <p:sp>
        <p:nvSpPr>
          <p:cNvPr id="5" name="Footer Placeholder 4"/>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6" name="Slide Number Placeholder 5"/>
          <p:cNvSpPr>
            <a:spLocks noGrp="1"/>
          </p:cNvSpPr>
          <p:nvPr>
            <p:ph type="sldNum" sz="quarter" idx="11"/>
          </p:nvPr>
        </p:nvSpPr>
        <p:spPr/>
        <p:txBody>
          <a:bodyPr/>
          <a:lstStyle>
            <a:lvl2pPr lvl="1">
              <a:defRPr/>
            </a:lvl2pPr>
          </a:lstStyle>
          <a:p>
            <a:pPr lvl="1">
              <a:defRPr/>
            </a:pPr>
            <a:fld id="{A776AFBB-6E61-4B7D-A792-3D0EBA7A1302}"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lvl1pPr>
              <a:defRPr>
                <a:solidFill>
                  <a:schemeClr val="tx2">
                    <a:lumMod val="50000"/>
                  </a:schemeClr>
                </a:solidFill>
                <a:effectLst/>
              </a:defRPr>
            </a:lvl1pPr>
          </a:lstStyle>
          <a:p>
            <a:r>
              <a:rPr lang="en-US" dirty="0"/>
              <a:t>Click to edit Master title style</a:t>
            </a:r>
          </a:p>
        </p:txBody>
      </p:sp>
      <p:sp>
        <p:nvSpPr>
          <p:cNvPr id="3" name="Text Placeholder 2"/>
          <p:cNvSpPr>
            <a:spLocks noGrp="1"/>
          </p:cNvSpPr>
          <p:nvPr>
            <p:ph type="body" sz="half" idx="1"/>
          </p:nvPr>
        </p:nvSpPr>
        <p:spPr>
          <a:xfrm>
            <a:off x="682625" y="1981200"/>
            <a:ext cx="3810000" cy="4114800"/>
          </a:xfrm>
        </p:spPr>
        <p:txBody>
          <a:bodyPr/>
          <a:lstStyle>
            <a:lvl1pPr>
              <a:defRPr>
                <a:solidFill>
                  <a:schemeClr val="tx2">
                    <a:lumMod val="50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5025" y="1981200"/>
            <a:ext cx="3810000" cy="1981200"/>
          </a:xfrm>
        </p:spPr>
        <p:txBody>
          <a:bodyPr/>
          <a:lstStyle>
            <a:lvl1pPr>
              <a:defRPr>
                <a:solidFill>
                  <a:schemeClr val="tx2">
                    <a:lumMod val="50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5025"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7" name="Slide Number Placeholder 6"/>
          <p:cNvSpPr>
            <a:spLocks noGrp="1"/>
          </p:cNvSpPr>
          <p:nvPr>
            <p:ph type="sldNum" sz="quarter" idx="11"/>
          </p:nvPr>
        </p:nvSpPr>
        <p:spPr/>
        <p:txBody>
          <a:bodyPr/>
          <a:lstStyle>
            <a:lvl2pPr lvl="1">
              <a:defRPr/>
            </a:lvl2pPr>
          </a:lstStyle>
          <a:p>
            <a:pPr lvl="1">
              <a:defRPr/>
            </a:pPr>
            <a:fld id="{345C8512-3C6C-4339-A881-2DD3936E2E0A}"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effectLst/>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smtClean="0"/>
              <a:t>Western Mass Medical Reserve Corps www.wmmrc.org</a:t>
            </a:r>
          </a:p>
          <a:p>
            <a:pPr>
              <a:defRPr/>
            </a:pPr>
            <a:endParaRPr lang="en-US" dirty="0"/>
          </a:p>
        </p:txBody>
      </p:sp>
      <p:sp>
        <p:nvSpPr>
          <p:cNvPr id="4" name="Slide Number Placeholder 3"/>
          <p:cNvSpPr>
            <a:spLocks noGrp="1"/>
          </p:cNvSpPr>
          <p:nvPr>
            <p:ph type="sldNum" sz="quarter" idx="11"/>
          </p:nvPr>
        </p:nvSpPr>
        <p:spPr/>
        <p:txBody>
          <a:bodyPr/>
          <a:lstStyle/>
          <a:p>
            <a:pPr lvl="1">
              <a:defRPr/>
            </a:pPr>
            <a:fld id="{34A726B8-71BA-4C33-A48B-1DA0B07196B8}" type="slidenum">
              <a:rPr lang="en-US" smtClean="0"/>
              <a:pPr lvl="1">
                <a:defRPr/>
              </a:pPr>
              <a:t>‹#›</a:t>
            </a:fld>
            <a:endParaRPr lang="en-US" dirty="0"/>
          </a:p>
        </p:txBody>
      </p:sp>
    </p:spTree>
    <p:extLst>
      <p:ext uri="{BB962C8B-B14F-4D97-AF65-F5344CB8AC3E}">
        <p14:creationId xmlns:p14="http://schemas.microsoft.com/office/powerpoint/2010/main" val="323675359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7AE970-4552-4C8A-9B87-7C317135535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1564247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AE970-4552-4C8A-9B87-7C317135535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278484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1" y="635414"/>
            <a:ext cx="6364287" cy="11430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lumMod val="50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pPr>
              <a:defRPr/>
            </a:pPr>
            <a:r>
              <a:rPr lang="en-US" dirty="0" smtClean="0">
                <a:latin typeface="Corbel" panose="020B0503020204020204" pitchFamily="34" charset="0"/>
              </a:rPr>
              <a:t>Western Mass Medical Reserve Corps </a:t>
            </a:r>
            <a:r>
              <a:rPr lang="en-US" dirty="0" smtClean="0"/>
              <a:t>			www.wmmrc.org</a:t>
            </a:r>
          </a:p>
          <a:p>
            <a:pPr>
              <a:defRPr/>
            </a:pPr>
            <a:endParaRPr lang="en-US" dirty="0"/>
          </a:p>
        </p:txBody>
      </p:sp>
      <p:pic>
        <p:nvPicPr>
          <p:cNvPr id="57549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9289" y="773940"/>
            <a:ext cx="1408112" cy="90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AE970-4552-4C8A-9B87-7C317135535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4036066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7AE970-4552-4C8A-9B87-7C317135535F}"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1389877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7AE970-4552-4C8A-9B87-7C317135535F}" type="datetimeFigureOut">
              <a:rPr lang="en-US" smtClean="0"/>
              <a:t>2/16/16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3530381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7AE970-4552-4C8A-9B87-7C317135535F}" type="datetimeFigureOut">
              <a:rPr lang="en-US" smtClean="0"/>
              <a:t>2/16/16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2295306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AE970-4552-4C8A-9B87-7C317135535F}" type="datetimeFigureOut">
              <a:rPr lang="en-US" smtClean="0"/>
              <a:t>2/16/16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1980266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AE970-4552-4C8A-9B87-7C317135535F}"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763577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AE970-4552-4C8A-9B87-7C317135535F}"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445134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AE970-4552-4C8A-9B87-7C317135535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3267664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AE970-4552-4C8A-9B87-7C317135535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04FBE-8407-4E0F-994C-BEF790EA2452}" type="slidenum">
              <a:rPr lang="en-US" smtClean="0"/>
              <a:t>‹#›</a:t>
            </a:fld>
            <a:endParaRPr lang="en-US" dirty="0"/>
          </a:p>
        </p:txBody>
      </p:sp>
    </p:spTree>
    <p:extLst>
      <p:ext uri="{BB962C8B-B14F-4D97-AF65-F5344CB8AC3E}">
        <p14:creationId xmlns:p14="http://schemas.microsoft.com/office/powerpoint/2010/main" val="572128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A0EE3D-A4B1-4275-BFFA-FD6E53028B4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96551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5" name="Slide Number Placeholder 4"/>
          <p:cNvSpPr>
            <a:spLocks noGrp="1"/>
          </p:cNvSpPr>
          <p:nvPr>
            <p:ph type="sldNum" sz="quarter" idx="11"/>
          </p:nvPr>
        </p:nvSpPr>
        <p:spPr/>
        <p:txBody>
          <a:bodyPr/>
          <a:lstStyle>
            <a:lvl2pPr lvl="1">
              <a:defRPr/>
            </a:lvl2pPr>
          </a:lstStyle>
          <a:p>
            <a:pPr lvl="1">
              <a:defRPr/>
            </a:pPr>
            <a:fld id="{69DDA071-E080-4864-835A-F95F9E9EB832}"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0EE3D-A4B1-4275-BFFA-FD6E53028B4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4245595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A0EE3D-A4B1-4275-BFFA-FD6E53028B4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199276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A0EE3D-A4B1-4275-BFFA-FD6E53028B4F}"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3640485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A0EE3D-A4B1-4275-BFFA-FD6E53028B4F}" type="datetimeFigureOut">
              <a:rPr lang="en-US" smtClean="0"/>
              <a:t>2/16/16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2453150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A0EE3D-A4B1-4275-BFFA-FD6E53028B4F}" type="datetimeFigureOut">
              <a:rPr lang="en-US" smtClean="0"/>
              <a:t>2/16/16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4053332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0EE3D-A4B1-4275-BFFA-FD6E53028B4F}" type="datetimeFigureOut">
              <a:rPr lang="en-US" smtClean="0"/>
              <a:t>2/16/16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1043851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0EE3D-A4B1-4275-BFFA-FD6E53028B4F}"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1923157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0EE3D-A4B1-4275-BFFA-FD6E53028B4F}"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3086371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0EE3D-A4B1-4275-BFFA-FD6E53028B4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3741906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0EE3D-A4B1-4275-BFFA-FD6E53028B4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2B7068-3946-446C-A10E-7DD928890A2D}" type="slidenum">
              <a:rPr lang="en-US" smtClean="0"/>
              <a:t>‹#›</a:t>
            </a:fld>
            <a:endParaRPr lang="en-US" dirty="0"/>
          </a:p>
        </p:txBody>
      </p:sp>
    </p:spTree>
    <p:extLst>
      <p:ext uri="{BB962C8B-B14F-4D97-AF65-F5344CB8AC3E}">
        <p14:creationId xmlns:p14="http://schemas.microsoft.com/office/powerpoint/2010/main" val="241014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6" name="Slide Number Placeholder 5"/>
          <p:cNvSpPr>
            <a:spLocks noGrp="1"/>
          </p:cNvSpPr>
          <p:nvPr>
            <p:ph type="sldNum" sz="quarter" idx="11"/>
          </p:nvPr>
        </p:nvSpPr>
        <p:spPr/>
        <p:txBody>
          <a:bodyPr/>
          <a:lstStyle>
            <a:lvl2pPr lvl="1">
              <a:defRPr/>
            </a:lvl2pPr>
          </a:lstStyle>
          <a:p>
            <a:pPr lvl="1">
              <a:defRPr/>
            </a:pPr>
            <a:fld id="{8607A1AD-A9FA-496D-9271-851F693FF302}"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5CDF14-4015-45BB-8083-AA2570B02721}"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1521553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CDF14-4015-45BB-8083-AA2570B02721}"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1185130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CDF14-4015-45BB-8083-AA2570B02721}"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4143068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CDF14-4015-45BB-8083-AA2570B02721}"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3096249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CDF14-4015-45BB-8083-AA2570B02721}" type="datetimeFigureOut">
              <a:rPr lang="en-US" smtClean="0"/>
              <a:t>2/16/16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3606529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CDF14-4015-45BB-8083-AA2570B02721}" type="datetimeFigureOut">
              <a:rPr lang="en-US" smtClean="0"/>
              <a:t>2/16/16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3130852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CDF14-4015-45BB-8083-AA2570B02721}" type="datetimeFigureOut">
              <a:rPr lang="en-US" smtClean="0"/>
              <a:t>2/16/16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2161804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CDF14-4015-45BB-8083-AA2570B02721}"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649576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CDF14-4015-45BB-8083-AA2570B02721}"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380533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CDF14-4015-45BB-8083-AA2570B02721}"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261086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8" name="Slide Number Placeholder 7"/>
          <p:cNvSpPr>
            <a:spLocks noGrp="1"/>
          </p:cNvSpPr>
          <p:nvPr>
            <p:ph type="sldNum" sz="quarter" idx="11"/>
          </p:nvPr>
        </p:nvSpPr>
        <p:spPr/>
        <p:txBody>
          <a:bodyPr/>
          <a:lstStyle>
            <a:lvl2pPr lvl="1">
              <a:defRPr/>
            </a:lvl2pPr>
          </a:lstStyle>
          <a:p>
            <a:pPr lvl="1">
              <a:defRPr/>
            </a:pPr>
            <a:fld id="{055391A1-851B-4927-9C44-EF32A748C6DD}"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CDF14-4015-45BB-8083-AA2570B02721}"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40B74F-2FC9-4BB4-928E-7AFFA1CDFFAA}" type="slidenum">
              <a:rPr lang="en-US" smtClean="0"/>
              <a:t>‹#›</a:t>
            </a:fld>
            <a:endParaRPr lang="en-US" dirty="0"/>
          </a:p>
        </p:txBody>
      </p:sp>
    </p:spTree>
    <p:extLst>
      <p:ext uri="{BB962C8B-B14F-4D97-AF65-F5344CB8AC3E}">
        <p14:creationId xmlns:p14="http://schemas.microsoft.com/office/powerpoint/2010/main" val="3887435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B4A9D-4C98-4223-A3CA-498BC00DEDFE}"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1082235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B4A9D-4C98-4223-A3CA-498BC00DEDFE}"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23104643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B4A9D-4C98-4223-A3CA-498BC00DEDFE}"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4035691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B4A9D-4C98-4223-A3CA-498BC00DEDFE}"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591840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B4A9D-4C98-4223-A3CA-498BC00DEDFE}" type="datetimeFigureOut">
              <a:rPr lang="en-US" smtClean="0"/>
              <a:t>2/16/16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32239998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B4A9D-4C98-4223-A3CA-498BC00DEDFE}" type="datetimeFigureOut">
              <a:rPr lang="en-US" smtClean="0"/>
              <a:t>2/16/16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19289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B4A9D-4C98-4223-A3CA-498BC00DEDFE}" type="datetimeFigureOut">
              <a:rPr lang="en-US" smtClean="0"/>
              <a:t>2/16/16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938419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B4A9D-4C98-4223-A3CA-498BC00DEDFE}"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1607748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B4A9D-4C98-4223-A3CA-498BC00DEDFE}"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51562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60600" y="609600"/>
            <a:ext cx="6502400" cy="1143000"/>
          </a:xfrm>
        </p:spPr>
        <p:txBody>
          <a:bodyPr/>
          <a:lstStyle>
            <a:lvl1pPr>
              <a:defRPr u="none">
                <a:solidFill>
                  <a:srgbClr val="000099"/>
                </a:solidFill>
                <a:effectLst/>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atin typeface="+mn-lt"/>
              </a:defRPr>
            </a:lvl1pPr>
          </a:lstStyle>
          <a:p>
            <a:pPr>
              <a:defRPr/>
            </a:pPr>
            <a:r>
              <a:rPr lang="en-US" dirty="0" smtClean="0"/>
              <a:t>Western Mass Medical Reserve Corps 			www.wmmrc.org</a:t>
            </a:r>
          </a:p>
          <a:p>
            <a:pPr>
              <a:defRPr/>
            </a:pPr>
            <a:endParaRPr lang="en-US" dirty="0"/>
          </a:p>
        </p:txBody>
      </p:sp>
      <p:sp>
        <p:nvSpPr>
          <p:cNvPr id="4" name="Slide Number Placeholder 3"/>
          <p:cNvSpPr>
            <a:spLocks noGrp="1"/>
          </p:cNvSpPr>
          <p:nvPr>
            <p:ph type="sldNum" sz="quarter" idx="11"/>
          </p:nvPr>
        </p:nvSpPr>
        <p:spPr/>
        <p:txBody>
          <a:bodyPr/>
          <a:lstStyle>
            <a:lvl2pPr lvl="1">
              <a:defRPr/>
            </a:lvl2pPr>
          </a:lstStyle>
          <a:p>
            <a:pPr lvl="1">
              <a:defRPr/>
            </a:pPr>
            <a:fld id="{DCB71153-0367-41F8-B034-C6230967BDBD}" type="slidenum">
              <a:rPr lang="en-US"/>
              <a:pPr lvl="1">
                <a:defRPr/>
              </a:pPr>
              <a:t>‹#›</a:t>
            </a:fld>
            <a:endParaRPr lang="en-US" dirty="0">
              <a:latin typeface="Times New Roman" pitchFamily="18" charset="0"/>
            </a:endParaRPr>
          </a:p>
        </p:txBody>
      </p:sp>
      <p:pic>
        <p:nvPicPr>
          <p:cNvPr id="5724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188" y="723900"/>
            <a:ext cx="1406933"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B4A9D-4C98-4223-A3CA-498BC00DEDFE}"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999333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B4A9D-4C98-4223-A3CA-498BC00DEDFE}"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1F6CA3-9461-4986-81C6-DDB5DDEB5409}" type="slidenum">
              <a:rPr lang="en-US" smtClean="0"/>
              <a:t>‹#›</a:t>
            </a:fld>
            <a:endParaRPr lang="en-US" dirty="0"/>
          </a:p>
        </p:txBody>
      </p:sp>
    </p:spTree>
    <p:extLst>
      <p:ext uri="{BB962C8B-B14F-4D97-AF65-F5344CB8AC3E}">
        <p14:creationId xmlns:p14="http://schemas.microsoft.com/office/powerpoint/2010/main" val="33836798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541823" y="3139440"/>
            <a:ext cx="6758016" cy="234696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3048096"/>
            <a:ext cx="1190348" cy="266690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48096"/>
            <a:ext cx="6947845" cy="2666903"/>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38163" y="4775151"/>
            <a:ext cx="6570902" cy="74751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38163" y="3208564"/>
            <a:ext cx="6570902" cy="2314097"/>
          </a:xfrm>
          <a:prstGeom prst="rect">
            <a:avLst/>
          </a:prstGeom>
          <a:noFill/>
          <a:ln w="3175" cmpd="dbl">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784161"/>
            <a:ext cx="6553200" cy="775717"/>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04705" y="3227033"/>
            <a:ext cx="6629400" cy="1511857"/>
          </a:xfrm>
        </p:spPr>
        <p:txBody>
          <a:bodyPr anchor="b" anchorCtr="0">
            <a:noAutofit/>
          </a:bodyPr>
          <a:lstStyle>
            <a:lvl1pPr>
              <a:defRPr sz="4000">
                <a:solidFill>
                  <a:schemeClr val="accent1">
                    <a:lumMod val="50000"/>
                  </a:schemeClr>
                </a:solidFill>
              </a:defRPr>
            </a:lvl1pPr>
          </a:lstStyle>
          <a:p>
            <a:r>
              <a:rPr lang="en-US" dirty="0" smtClean="0"/>
              <a:t>Click to edit Master title style</a:t>
            </a:r>
            <a:endParaRPr lang="en-US" dirty="0"/>
          </a:p>
        </p:txBody>
      </p:sp>
      <p:sp>
        <p:nvSpPr>
          <p:cNvPr id="13" name="Rectangle 12"/>
          <p:cNvSpPr/>
          <p:nvPr/>
        </p:nvSpPr>
        <p:spPr>
          <a:xfrm>
            <a:off x="7712714" y="3208564"/>
            <a:ext cx="910224" cy="2314097"/>
          </a:xfrm>
          <a:prstGeom prst="rect">
            <a:avLst/>
          </a:prstGeom>
          <a:solidFill>
            <a:srgbClr val="B40000">
              <a:alpha val="69804"/>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20912" y="408372"/>
            <a:ext cx="6465887" cy="1039427"/>
          </a:xfrm>
        </p:spPr>
        <p:txBody>
          <a:bodyPr/>
          <a:lstStyle>
            <a:lvl1pPr marL="0" inden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39725" indent="-225425">
              <a:buClr>
                <a:schemeClr val="tx2">
                  <a:lumMod val="50000"/>
                </a:schemeClr>
              </a:buClr>
              <a:buSzPct val="85000"/>
              <a:buFont typeface="Arial" panose="020B0604020202020204" pitchFamily="34" charset="0"/>
              <a:buChar char="•"/>
              <a:defRPr/>
            </a:lvl1pPr>
            <a:lvl2pPr>
              <a:buClr>
                <a:schemeClr val="accent2">
                  <a:lumMod val="75000"/>
                </a:schemeClr>
              </a:buClr>
              <a:defRPr/>
            </a:lvl2pPr>
            <a:lvl3pPr>
              <a:buClr>
                <a:schemeClr val="tx2">
                  <a:lumMod val="50000"/>
                </a:schemeClr>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7651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8" y="312738"/>
            <a:ext cx="17494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097AE970-4552-4C8A-9B87-7C317135535F}" type="datetimeFigureOut">
              <a:rPr lang="en-US" smtClean="0"/>
              <a:t>2/16/16</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04FBE-8407-4E0F-994C-BEF790EA2452}"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marL="0" indent="160020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7AE970-4552-4C8A-9B87-7C317135535F}"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504FBE-8407-4E0F-994C-BEF790EA2452}" type="slidenum">
              <a:rPr lang="en-US" smtClean="0"/>
              <a:t>‹#›</a:t>
            </a:fld>
            <a:endParaRPr lang="en-US" dirty="0"/>
          </a:p>
        </p:txBody>
      </p:sp>
      <p:pic>
        <p:nvPicPr>
          <p:cNvPr id="5775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4689" y="371804"/>
            <a:ext cx="1598612" cy="102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marL="0" indent="154940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7AE970-4552-4C8A-9B87-7C317135535F}" type="datetimeFigureOut">
              <a:rPr lang="en-US" smtClean="0"/>
              <a:t>2/16/16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504FBE-8407-4E0F-994C-BEF790EA2452}" type="slidenum">
              <a:rPr lang="en-US" smtClean="0"/>
              <a:t>‹#›</a:t>
            </a:fld>
            <a:endParaRPr lang="en-US" dirty="0"/>
          </a:p>
        </p:txBody>
      </p:sp>
      <p:pic>
        <p:nvPicPr>
          <p:cNvPr id="57856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988" y="300038"/>
            <a:ext cx="17494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160020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97AE970-4552-4C8A-9B87-7C317135535F}" type="datetimeFigureOut">
              <a:rPr lang="en-US" smtClean="0"/>
              <a:t>2/16/16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504FBE-8407-4E0F-994C-BEF790EA2452}" type="slidenum">
              <a:rPr lang="en-US" smtClean="0"/>
              <a:t>‹#›</a:t>
            </a:fld>
            <a:endParaRPr lang="en-US" dirty="0"/>
          </a:p>
        </p:txBody>
      </p:sp>
      <p:pic>
        <p:nvPicPr>
          <p:cNvPr id="57958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8" y="312738"/>
            <a:ext cx="17494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097AE970-4552-4C8A-9B87-7C317135535F}" type="datetimeFigureOut">
              <a:rPr lang="en-US" smtClean="0"/>
              <a:t>2/16/16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504FBE-8407-4E0F-994C-BEF790EA2452}" type="slidenum">
              <a:rPr lang="en-US" smtClean="0"/>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7AE970-4552-4C8A-9B87-7C317135535F}" type="datetimeFigureOut">
              <a:rPr lang="en-US" smtClean="0"/>
              <a:t>2/16/16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504FBE-8407-4E0F-994C-BEF790EA2452}"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69925" y="6200775"/>
            <a:ext cx="4267200" cy="457200"/>
          </a:xfrm>
        </p:spPr>
        <p:txBody>
          <a:bodyPr/>
          <a:lstStyle>
            <a:lvl1pPr>
              <a:defRPr>
                <a:latin typeface="+mn-lt"/>
              </a:defRPr>
            </a:lvl1pPr>
          </a:lstStyle>
          <a:p>
            <a:pPr>
              <a:defRPr/>
            </a:pPr>
            <a:r>
              <a:rPr lang="en-US" dirty="0" smtClean="0"/>
              <a:t>Western Mass Medical Reserve Corps www.wmmrc.org</a:t>
            </a:r>
          </a:p>
          <a:p>
            <a:pPr>
              <a:defRPr/>
            </a:pPr>
            <a:endParaRPr lang="en-US" dirty="0"/>
          </a:p>
        </p:txBody>
      </p:sp>
      <p:sp>
        <p:nvSpPr>
          <p:cNvPr id="3" name="Slide Number Placeholder 2"/>
          <p:cNvSpPr>
            <a:spLocks noGrp="1"/>
          </p:cNvSpPr>
          <p:nvPr>
            <p:ph type="sldNum" sz="quarter" idx="11"/>
          </p:nvPr>
        </p:nvSpPr>
        <p:spPr/>
        <p:txBody>
          <a:bodyPr/>
          <a:lstStyle>
            <a:lvl2pPr lvl="1">
              <a:defRPr/>
            </a:lvl2pPr>
          </a:lstStyle>
          <a:p>
            <a:pPr lvl="1">
              <a:defRPr/>
            </a:pPr>
            <a:fld id="{55B865BD-CAB8-486B-B190-526F35E0D0AF}"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097AE970-4552-4C8A-9B87-7C317135535F}" type="datetimeFigureOut">
              <a:rPr lang="en-US" smtClean="0"/>
              <a:t>2/16/16</a:t>
            </a:fld>
            <a:endParaRPr lang="en-US" dirty="0"/>
          </a:p>
        </p:txBody>
      </p:sp>
      <p:sp>
        <p:nvSpPr>
          <p:cNvPr id="7" name="Slide Number Placeholder 6"/>
          <p:cNvSpPr>
            <a:spLocks noGrp="1"/>
          </p:cNvSpPr>
          <p:nvPr>
            <p:ph type="sldNum" sz="quarter" idx="12"/>
          </p:nvPr>
        </p:nvSpPr>
        <p:spPr/>
        <p:txBody>
          <a:bodyPr/>
          <a:lstStyle/>
          <a:p>
            <a:fld id="{36504FBE-8407-4E0F-994C-BEF790EA2452}"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AE970-4552-4C8A-9B87-7C317135535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04FBE-8407-4E0F-994C-BEF790EA2452}" type="slidenum">
              <a:rPr lang="en-US" smtClean="0"/>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7AE970-4552-4C8A-9B87-7C317135535F}" type="datetimeFigureOut">
              <a:rPr lang="en-US" smtClean="0"/>
              <a:t>2/16/16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04FBE-8407-4E0F-994C-BEF790EA2452}" type="slidenum">
              <a:rPr lang="en-US" smtClean="0"/>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showMasterPhAnim="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2625" y="609600"/>
            <a:ext cx="8080375" cy="1143000"/>
          </a:xfrm>
        </p:spPr>
        <p:txBody>
          <a:bodyPr/>
          <a:lstStyle/>
          <a:p>
            <a:r>
              <a:rPr lang="en-US"/>
              <a:t>Click to edit Master title style</a:t>
            </a:r>
          </a:p>
        </p:txBody>
      </p:sp>
      <p:sp>
        <p:nvSpPr>
          <p:cNvPr id="3" name="Content Placeholder 2"/>
          <p:cNvSpPr>
            <a:spLocks noGrp="1"/>
          </p:cNvSpPr>
          <p:nvPr>
            <p:ph sz="quarter" idx="1"/>
          </p:nvPr>
        </p:nvSpPr>
        <p:spPr>
          <a:xfrm>
            <a:off x="682625"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2625"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8" name="Slide Number Placeholder 7"/>
          <p:cNvSpPr>
            <a:spLocks noGrp="1"/>
          </p:cNvSpPr>
          <p:nvPr>
            <p:ph type="sldNum" sz="quarter" idx="11"/>
          </p:nvPr>
        </p:nvSpPr>
        <p:spPr/>
        <p:txBody>
          <a:bodyPr/>
          <a:lstStyle>
            <a:lvl2pPr lvl="1">
              <a:defRPr/>
            </a:lvl2pPr>
          </a:lstStyle>
          <a:p>
            <a:pPr lvl="1">
              <a:defRPr/>
            </a:pPr>
            <a:fld id="{374606E1-7BCF-4CE1-8A7E-05D1F00BED1F}"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showMasterPhAnim="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a:t>Click to edit Master title style</a:t>
            </a:r>
          </a:p>
        </p:txBody>
      </p:sp>
      <p:sp>
        <p:nvSpPr>
          <p:cNvPr id="3" name="SmartArt Placeholder 2"/>
          <p:cNvSpPr>
            <a:spLocks noGrp="1"/>
          </p:cNvSpPr>
          <p:nvPr>
            <p:ph type="dgm" idx="1"/>
          </p:nvPr>
        </p:nvSpPr>
        <p:spPr>
          <a:xfrm>
            <a:off x="682625" y="1981200"/>
            <a:ext cx="7772400" cy="4114800"/>
          </a:xfrm>
        </p:spPr>
        <p:txBody>
          <a:bodyPr/>
          <a:lstStyle/>
          <a:p>
            <a:pPr lvl="0"/>
            <a:endParaRPr lang="en-US" noProof="0" dirty="0"/>
          </a:p>
        </p:txBody>
      </p:sp>
      <p:sp>
        <p:nvSpPr>
          <p:cNvPr id="4" name="Footer Placeholder 3"/>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5" name="Slide Number Placeholder 4"/>
          <p:cNvSpPr>
            <a:spLocks noGrp="1"/>
          </p:cNvSpPr>
          <p:nvPr>
            <p:ph type="sldNum" sz="quarter" idx="11"/>
          </p:nvPr>
        </p:nvSpPr>
        <p:spPr/>
        <p:txBody>
          <a:bodyPr/>
          <a:lstStyle>
            <a:lvl2pPr lvl="1">
              <a:defRPr/>
            </a:lvl2pPr>
          </a:lstStyle>
          <a:p>
            <a:pPr lvl="1">
              <a:defRPr/>
            </a:pPr>
            <a:fld id="{B6127FF9-3354-44CC-B06F-4763D407BC87}"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showMasterPhAnim="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571500"/>
            <a:ext cx="8080375" cy="1143000"/>
          </a:xfrm>
        </p:spPr>
        <p:txBody>
          <a:bodyPr/>
          <a:lstStyle/>
          <a:p>
            <a:r>
              <a:rPr lang="en-US"/>
              <a:t>Click to edit Master title style</a:t>
            </a:r>
          </a:p>
        </p:txBody>
      </p:sp>
      <p:sp>
        <p:nvSpPr>
          <p:cNvPr id="3" name="Text Placeholder 2"/>
          <p:cNvSpPr>
            <a:spLocks noGrp="1"/>
          </p:cNvSpPr>
          <p:nvPr>
            <p:ph type="body" sz="half" idx="1"/>
          </p:nvPr>
        </p:nvSpPr>
        <p:spPr>
          <a:xfrm>
            <a:off x="6826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6" name="Slide Number Placeholder 5"/>
          <p:cNvSpPr>
            <a:spLocks noGrp="1"/>
          </p:cNvSpPr>
          <p:nvPr>
            <p:ph type="sldNum" sz="quarter" idx="11"/>
          </p:nvPr>
        </p:nvSpPr>
        <p:spPr/>
        <p:txBody>
          <a:bodyPr/>
          <a:lstStyle>
            <a:lvl2pPr lvl="1">
              <a:defRPr/>
            </a:lvl2pPr>
          </a:lstStyle>
          <a:p>
            <a:pPr lvl="1">
              <a:defRPr/>
            </a:pPr>
            <a:fld id="{32A09DE9-62C6-4748-ADEF-A58ABBBD5E30}"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showMasterPhAnim="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a:t>Click to edit Master title style</a:t>
            </a:r>
          </a:p>
        </p:txBody>
      </p:sp>
      <p:sp>
        <p:nvSpPr>
          <p:cNvPr id="3" name="Text Placeholder 2"/>
          <p:cNvSpPr>
            <a:spLocks noGrp="1"/>
          </p:cNvSpPr>
          <p:nvPr>
            <p:ph type="body" sz="half" idx="1"/>
          </p:nvPr>
        </p:nvSpPr>
        <p:spPr>
          <a:xfrm>
            <a:off x="6826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5025" y="1981200"/>
            <a:ext cx="3810000" cy="4114800"/>
          </a:xfrm>
        </p:spPr>
        <p:txBody>
          <a:bodyPr/>
          <a:lstStyle/>
          <a:p>
            <a:pPr lvl="0"/>
            <a:endParaRPr lang="en-US" noProof="0" dirty="0"/>
          </a:p>
        </p:txBody>
      </p:sp>
      <p:sp>
        <p:nvSpPr>
          <p:cNvPr id="5" name="Footer Placeholder 4"/>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6" name="Slide Number Placeholder 5"/>
          <p:cNvSpPr>
            <a:spLocks noGrp="1"/>
          </p:cNvSpPr>
          <p:nvPr>
            <p:ph type="sldNum" sz="quarter" idx="11"/>
          </p:nvPr>
        </p:nvSpPr>
        <p:spPr/>
        <p:txBody>
          <a:bodyPr/>
          <a:lstStyle>
            <a:lvl2pPr lvl="1">
              <a:defRPr/>
            </a:lvl2pPr>
          </a:lstStyle>
          <a:p>
            <a:pPr lvl="1">
              <a:defRPr/>
            </a:pPr>
            <a:fld id="{A776AFBB-6E61-4B7D-A792-3D0EBA7A1302}"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showMasterPhAnim="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lvl1pPr>
              <a:defRPr>
                <a:solidFill>
                  <a:schemeClr val="tx2">
                    <a:lumMod val="50000"/>
                  </a:schemeClr>
                </a:solidFill>
                <a:effectLst/>
              </a:defRPr>
            </a:lvl1pPr>
          </a:lstStyle>
          <a:p>
            <a:r>
              <a:rPr lang="en-US" dirty="0"/>
              <a:t>Click to edit Master title style</a:t>
            </a:r>
          </a:p>
        </p:txBody>
      </p:sp>
      <p:sp>
        <p:nvSpPr>
          <p:cNvPr id="3" name="Text Placeholder 2"/>
          <p:cNvSpPr>
            <a:spLocks noGrp="1"/>
          </p:cNvSpPr>
          <p:nvPr>
            <p:ph type="body" sz="half" idx="1"/>
          </p:nvPr>
        </p:nvSpPr>
        <p:spPr>
          <a:xfrm>
            <a:off x="682625" y="1981200"/>
            <a:ext cx="3810000" cy="4114800"/>
          </a:xfrm>
        </p:spPr>
        <p:txBody>
          <a:bodyPr/>
          <a:lstStyle>
            <a:lvl1pPr>
              <a:defRPr>
                <a:solidFill>
                  <a:schemeClr val="tx2">
                    <a:lumMod val="50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5025" y="1981200"/>
            <a:ext cx="3810000" cy="1981200"/>
          </a:xfrm>
        </p:spPr>
        <p:txBody>
          <a:bodyPr/>
          <a:lstStyle>
            <a:lvl1pPr>
              <a:defRPr>
                <a:solidFill>
                  <a:schemeClr val="tx2">
                    <a:lumMod val="50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5025"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7" name="Slide Number Placeholder 6"/>
          <p:cNvSpPr>
            <a:spLocks noGrp="1"/>
          </p:cNvSpPr>
          <p:nvPr>
            <p:ph type="sldNum" sz="quarter" idx="11"/>
          </p:nvPr>
        </p:nvSpPr>
        <p:spPr/>
        <p:txBody>
          <a:bodyPr/>
          <a:lstStyle>
            <a:lvl2pPr lvl="1">
              <a:defRPr/>
            </a:lvl2pPr>
          </a:lstStyle>
          <a:p>
            <a:pPr lvl="1">
              <a:defRPr/>
            </a:pPr>
            <a:fld id="{345C8512-3C6C-4339-A881-2DD3936E2E0A}"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0099"/>
                </a:solidFill>
                <a:effectLst/>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lvl2pPr>
            <a:lvl3pPr>
              <a:defRPr sz="2400">
                <a:solidFill>
                  <a:srgbClr val="C00000"/>
                </a:solidFill>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6" name="Slide Number Placeholder 5"/>
          <p:cNvSpPr>
            <a:spLocks noGrp="1"/>
          </p:cNvSpPr>
          <p:nvPr>
            <p:ph type="sldNum" sz="quarter" idx="11"/>
          </p:nvPr>
        </p:nvSpPr>
        <p:spPr/>
        <p:txBody>
          <a:bodyPr/>
          <a:lstStyle>
            <a:lvl2pPr lvl="1">
              <a:defRPr/>
            </a:lvl2pPr>
          </a:lstStyle>
          <a:p>
            <a:pPr lvl="1">
              <a:defRPr/>
            </a:pPr>
            <a:fld id="{701310F1-6363-437F-BB5B-4B356AB8D121}"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0099"/>
                </a:solidFill>
                <a:effectLst/>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Western Mass Medical Reserve Corps www.wmmrc.org</a:t>
            </a:r>
          </a:p>
          <a:p>
            <a:pPr>
              <a:defRPr/>
            </a:pPr>
            <a:endParaRPr lang="en-US" dirty="0"/>
          </a:p>
        </p:txBody>
      </p:sp>
      <p:sp>
        <p:nvSpPr>
          <p:cNvPr id="6" name="Slide Number Placeholder 5"/>
          <p:cNvSpPr>
            <a:spLocks noGrp="1"/>
          </p:cNvSpPr>
          <p:nvPr>
            <p:ph type="sldNum" sz="quarter" idx="11"/>
          </p:nvPr>
        </p:nvSpPr>
        <p:spPr/>
        <p:txBody>
          <a:bodyPr/>
          <a:lstStyle>
            <a:lvl2pPr lvl="1">
              <a:defRPr/>
            </a:lvl2pPr>
          </a:lstStyle>
          <a:p>
            <a:pPr lvl="1">
              <a:defRPr/>
            </a:pPr>
            <a:fld id="{F5F431D4-7673-43DF-AA1F-791933B91302}" type="slidenum">
              <a:rPr lang="en-US"/>
              <a:pPr lvl="1">
                <a:defRPr/>
              </a:pPr>
              <a:t>‹#›</a:t>
            </a:fld>
            <a:endParaRPr lang="en-US" dirty="0">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5.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2.xml"/><Relationship Id="rId12" Type="http://schemas.openxmlformats.org/officeDocument/2006/relationships/slideLayout" Target="../slideLayouts/slideLayout73.xml"/><Relationship Id="rId13" Type="http://schemas.openxmlformats.org/officeDocument/2006/relationships/slideLayout" Target="../slideLayouts/slideLayout74.xml"/><Relationship Id="rId14" Type="http://schemas.openxmlformats.org/officeDocument/2006/relationships/slideLayout" Target="../slideLayouts/slideLayout75.xml"/><Relationship Id="rId15" Type="http://schemas.openxmlformats.org/officeDocument/2006/relationships/slideLayout" Target="../slideLayouts/slideLayout76.xml"/><Relationship Id="rId16" Type="http://schemas.openxmlformats.org/officeDocument/2006/relationships/slideLayout" Target="../slideLayouts/slideLayout77.xml"/><Relationship Id="rId17" Type="http://schemas.openxmlformats.org/officeDocument/2006/relationships/theme" Target="../theme/theme6.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 Id="rId9" Type="http://schemas.openxmlformats.org/officeDocument/2006/relationships/slideLayout" Target="../slideLayouts/slideLayout70.xml"/><Relationship Id="rId10"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4" name="Rectangle 2056"/>
          <p:cNvSpPr>
            <a:spLocks noGrp="1" noChangeArrowheads="1"/>
          </p:cNvSpPr>
          <p:nvPr>
            <p:ph type="ftr" sz="quarter" idx="3"/>
          </p:nvPr>
        </p:nvSpPr>
        <p:spPr bwMode="auto">
          <a:xfrm>
            <a:off x="682625" y="6365875"/>
            <a:ext cx="3165476"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r>
              <a:rPr lang="en-US" dirty="0"/>
              <a:t>Western Mass Medical Reserve </a:t>
            </a:r>
            <a:r>
              <a:rPr lang="en-US" dirty="0" smtClean="0"/>
              <a:t>Corps</a:t>
            </a:r>
            <a:endParaRPr lang="en-US" dirty="0"/>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Arial" charset="0"/>
              </a:defRPr>
            </a:lvl2pPr>
          </a:lstStyle>
          <a:p>
            <a:pPr lvl="1">
              <a:defRPr/>
            </a:pPr>
            <a:fld id="{34A726B8-71BA-4C33-A48B-1DA0B07196B8}" type="slidenum">
              <a:rPr lang="en-US"/>
              <a:pPr lvl="1">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400">
          <a:solidFill>
            <a:schemeClr val="tx2">
              <a:lumMod val="50000"/>
            </a:schemeClr>
          </a:solidFill>
          <a:effectLst/>
          <a:latin typeface="Corbel" panose="020B050302020402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Lucida Sans" pitchFamily="34"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2">
              <a:lumMod val="50000"/>
            </a:schemeClr>
          </a:solidFill>
          <a:latin typeface="Corbel" panose="020B0503020204020204" pitchFamily="34"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2">
              <a:lumMod val="50000"/>
            </a:schemeClr>
          </a:solidFill>
          <a:latin typeface="Corbel" panose="020B0503020204020204" pitchFamily="34" charset="0"/>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2">
              <a:lumMod val="50000"/>
            </a:schemeClr>
          </a:solidFill>
          <a:latin typeface="Corbel" panose="020B0503020204020204" pitchFamily="34" charset="0"/>
        </a:defRPr>
      </a:lvl3pPr>
      <a:lvl4pPr marL="1600200" indent="-228600" algn="l" rtl="0" eaLnBrk="0" fontAlgn="base" hangingPunct="0">
        <a:spcBef>
          <a:spcPct val="20000"/>
        </a:spcBef>
        <a:spcAft>
          <a:spcPct val="0"/>
        </a:spcAft>
        <a:buClr>
          <a:schemeClr val="tx1"/>
        </a:buClr>
        <a:buChar char="–"/>
        <a:defRPr sz="2000">
          <a:solidFill>
            <a:schemeClr val="tx2">
              <a:lumMod val="50000"/>
            </a:schemeClr>
          </a:solidFill>
          <a:latin typeface="Corbel" panose="020B0503020204020204" pitchFamily="34" charset="0"/>
        </a:defRPr>
      </a:lvl4pPr>
      <a:lvl5pPr marL="2057400" indent="-228600" algn="l" rtl="0" eaLnBrk="0" fontAlgn="base" hangingPunct="0">
        <a:spcBef>
          <a:spcPct val="20000"/>
        </a:spcBef>
        <a:spcAft>
          <a:spcPct val="0"/>
        </a:spcAft>
        <a:buClr>
          <a:schemeClr val="accent1"/>
        </a:buClr>
        <a:buChar char="•"/>
        <a:defRPr sz="2000">
          <a:solidFill>
            <a:schemeClr val="tx2">
              <a:lumMod val="50000"/>
            </a:schemeClr>
          </a:solidFill>
          <a:latin typeface="Corbel" panose="020B0503020204020204" pitchFamily="34" charset="0"/>
        </a:defRPr>
      </a:lvl5pPr>
      <a:lvl6pPr marL="2514600" indent="-228600" algn="l" rtl="0" fontAlgn="base">
        <a:spcBef>
          <a:spcPct val="20000"/>
        </a:spcBef>
        <a:spcAft>
          <a:spcPct val="0"/>
        </a:spcAft>
        <a:buClr>
          <a:schemeClr val="accent1"/>
        </a:buClr>
        <a:buChar char="•"/>
        <a:defRPr sz="2000">
          <a:solidFill>
            <a:schemeClr val="tx1"/>
          </a:solidFill>
          <a:latin typeface="Trebuchet MS" pitchFamily="34" charset="0"/>
        </a:defRPr>
      </a:lvl6pPr>
      <a:lvl7pPr marL="2971800" indent="-228600" algn="l" rtl="0" fontAlgn="base">
        <a:spcBef>
          <a:spcPct val="20000"/>
        </a:spcBef>
        <a:spcAft>
          <a:spcPct val="0"/>
        </a:spcAft>
        <a:buClr>
          <a:schemeClr val="accent1"/>
        </a:buClr>
        <a:buChar char="•"/>
        <a:defRPr sz="2000">
          <a:solidFill>
            <a:schemeClr val="tx1"/>
          </a:solidFill>
          <a:latin typeface="Trebuchet MS" pitchFamily="34" charset="0"/>
        </a:defRPr>
      </a:lvl7pPr>
      <a:lvl8pPr marL="3429000" indent="-228600" algn="l" rtl="0" fontAlgn="base">
        <a:spcBef>
          <a:spcPct val="20000"/>
        </a:spcBef>
        <a:spcAft>
          <a:spcPct val="0"/>
        </a:spcAft>
        <a:buClr>
          <a:schemeClr val="accent1"/>
        </a:buClr>
        <a:buChar char="•"/>
        <a:defRPr sz="2000">
          <a:solidFill>
            <a:schemeClr val="tx1"/>
          </a:solidFill>
          <a:latin typeface="Trebuchet MS" pitchFamily="34" charset="0"/>
        </a:defRPr>
      </a:lvl8pPr>
      <a:lvl9pPr marL="3886200" indent="-228600" algn="l" rtl="0" fontAlgn="base">
        <a:spcBef>
          <a:spcPct val="20000"/>
        </a:spcBef>
        <a:spcAft>
          <a:spcPct val="0"/>
        </a:spcAft>
        <a:buClr>
          <a:schemeClr val="accent1"/>
        </a:buClr>
        <a:buChar char="•"/>
        <a:defRPr sz="2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AE970-4552-4C8A-9B87-7C317135535F}" type="datetimeFigureOut">
              <a:rPr lang="en-US" smtClean="0"/>
              <a:t>2/16/16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04FBE-8407-4E0F-994C-BEF790EA2452}" type="slidenum">
              <a:rPr lang="en-US" smtClean="0"/>
              <a:t>‹#›</a:t>
            </a:fld>
            <a:endParaRPr lang="en-US" dirty="0"/>
          </a:p>
        </p:txBody>
      </p:sp>
    </p:spTree>
    <p:extLst>
      <p:ext uri="{BB962C8B-B14F-4D97-AF65-F5344CB8AC3E}">
        <p14:creationId xmlns:p14="http://schemas.microsoft.com/office/powerpoint/2010/main" val="20776498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0EE3D-A4B1-4275-BFFA-FD6E53028B4F}" type="datetimeFigureOut">
              <a:rPr lang="en-US" smtClean="0"/>
              <a:t>2/16/16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B7068-3946-446C-A10E-7DD928890A2D}" type="slidenum">
              <a:rPr lang="en-US" smtClean="0"/>
              <a:t>‹#›</a:t>
            </a:fld>
            <a:endParaRPr lang="en-US" dirty="0"/>
          </a:p>
        </p:txBody>
      </p:sp>
    </p:spTree>
    <p:extLst>
      <p:ext uri="{BB962C8B-B14F-4D97-AF65-F5344CB8AC3E}">
        <p14:creationId xmlns:p14="http://schemas.microsoft.com/office/powerpoint/2010/main" val="5066834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3100" y="274638"/>
            <a:ext cx="674369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985CDF14-4015-45BB-8083-AA2570B02721}" type="datetimeFigureOut">
              <a:rPr lang="en-US" smtClean="0"/>
              <a:pPr/>
              <a:t>2/16/16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r>
              <a:rPr lang="en-US" dirty="0" smtClean="0"/>
              <a:t>Western Mass MRC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r>
              <a:rPr lang="en-US" dirty="0" smtClean="0"/>
              <a:t>www.wmmrc.org</a:t>
            </a:r>
            <a:fld id="{D040B74F-2FC9-4BB4-928E-7AFFA1CDFFAA}" type="slidenum">
              <a:rPr lang="en-US" smtClean="0"/>
              <a:pPr/>
              <a:t>‹#›</a:t>
            </a:fld>
            <a:endParaRPr lang="en-US" dirty="0"/>
          </a:p>
        </p:txBody>
      </p:sp>
      <p:pic>
        <p:nvPicPr>
          <p:cNvPr id="57446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33389" y="416381"/>
            <a:ext cx="1509712" cy="97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8709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B4A9D-4C98-4223-A3CA-498BC00DEDFE}" type="datetimeFigureOut">
              <a:rPr lang="en-US" smtClean="0"/>
              <a:t>2/16/16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F6CA3-9461-4986-81C6-DDB5DDEB5409}" type="slidenum">
              <a:rPr lang="en-US" smtClean="0"/>
              <a:t>‹#›</a:t>
            </a:fld>
            <a:endParaRPr lang="en-US" dirty="0"/>
          </a:p>
        </p:txBody>
      </p:sp>
    </p:spTree>
    <p:extLst>
      <p:ext uri="{BB962C8B-B14F-4D97-AF65-F5344CB8AC3E}">
        <p14:creationId xmlns:p14="http://schemas.microsoft.com/office/powerpoint/2010/main" val="1502287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2/16/16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r>
              <a:rPr lang="en-US" dirty="0" smtClean="0"/>
              <a:t>Western Mass Medical Reserve Corps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lvl="1">
              <a:defRPr/>
            </a:pPr>
            <a:fld id="{34A726B8-71BA-4C33-A48B-1DA0B07196B8}" type="slidenum">
              <a:rPr lang="en-US" smtClean="0"/>
              <a:pPr lvl="1">
                <a:defRPr/>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omments" Target="../comments/comment1.xml"/><Relationship Id="rId1" Type="http://schemas.openxmlformats.org/officeDocument/2006/relationships/slideLayout" Target="../slideLayouts/slideLayout6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3.xml"/><Relationship Id="rId3" Type="http://schemas.openxmlformats.org/officeDocument/2006/relationships/hyperlink" Target="http://www.maresponds.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3802710" TargetMode="External"/><Relationship Id="rId4" Type="http://schemas.openxmlformats.org/officeDocument/2006/relationships/hyperlink" Target="http://www.wmmrc.org/" TargetMode="External"/><Relationship Id="rId5" Type="http://schemas.openxmlformats.org/officeDocument/2006/relationships/hyperlink" Target="http://www.ready.gov/" TargetMode="External"/><Relationship Id="rId6" Type="http://schemas.openxmlformats.org/officeDocument/2006/relationships/image" Target="../media/image9.png"/><Relationship Id="rId1" Type="http://schemas.openxmlformats.org/officeDocument/2006/relationships/slideLayout" Target="../slideLayouts/slideLayout6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maresponds.org/" TargetMode="External"/><Relationship Id="rId4" Type="http://schemas.openxmlformats.org/officeDocument/2006/relationships/hyperlink" Target="http://www.wmmrc.org/" TargetMode="External"/><Relationship Id="rId1" Type="http://schemas.openxmlformats.org/officeDocument/2006/relationships/slideLayout" Target="../slideLayouts/slideLayout6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3.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6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6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1" Type="http://schemas.openxmlformats.org/officeDocument/2006/relationships/hyperlink" Target="http://www.cdc.gov/" TargetMode="External"/><Relationship Id="rId12" Type="http://schemas.openxmlformats.org/officeDocument/2006/relationships/hyperlink" Target="http://www.mrc-train.org/" TargetMode="External"/><Relationship Id="rId1" Type="http://schemas.openxmlformats.org/officeDocument/2006/relationships/slideLayout" Target="../slideLayouts/slideLayout63.xml"/><Relationship Id="rId2" Type="http://schemas.openxmlformats.org/officeDocument/2006/relationships/notesSlide" Target="../notesSlides/notesSlide56.xml"/><Relationship Id="rId3" Type="http://schemas.openxmlformats.org/officeDocument/2006/relationships/hyperlink" Target="http://www.wmmrc.org/" TargetMode="External"/><Relationship Id="rId4" Type="http://schemas.openxmlformats.org/officeDocument/2006/relationships/hyperlink" Target="http://www.mamedicalreservecorps.org/" TargetMode="External"/><Relationship Id="rId5" Type="http://schemas.openxmlformats.org/officeDocument/2006/relationships/hyperlink" Target="http://www.mass.gov/dph" TargetMode="External"/><Relationship Id="rId6" Type="http://schemas.openxmlformats.org/officeDocument/2006/relationships/hyperlink" Target="http://www.sites.bu.edu/masslocalinstitute/" TargetMode="External"/><Relationship Id="rId7" Type="http://schemas.openxmlformats.org/officeDocument/2006/relationships/hyperlink" Target="http://www.mass.gov/mema" TargetMode="External"/><Relationship Id="rId8" Type="http://schemas.openxmlformats.org/officeDocument/2006/relationships/hyperlink" Target="http://www.medicalreservecorps.gov/" TargetMode="External"/><Relationship Id="rId9" Type="http://schemas.openxmlformats.org/officeDocument/2006/relationships/hyperlink" Target="http://www.ready.gov/" TargetMode="External"/><Relationship Id="rId10" Type="http://schemas.openxmlformats.org/officeDocument/2006/relationships/hyperlink" Target="http://www.pandemicflu.go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wmmrc.org/" TargetMode="External"/><Relationship Id="rId4" Type="http://schemas.openxmlformats.org/officeDocument/2006/relationships/hyperlink" Target="mailto:cmckeown@wmmrc.org" TargetMode="External"/><Relationship Id="rId5" Type="http://schemas.openxmlformats.org/officeDocument/2006/relationships/hyperlink" Target="mailto:CitizenCorps@frcog.org" TargetMode="External"/><Relationship Id="rId6" Type="http://schemas.openxmlformats.org/officeDocument/2006/relationships/hyperlink" Target="mailto:loisluniewicz@comcast.net" TargetMode="External"/><Relationship Id="rId7" Type="http://schemas.openxmlformats.org/officeDocument/2006/relationships/hyperlink" Target="mailto:lorendavine@gmail.com" TargetMode="External"/><Relationship Id="rId1" Type="http://schemas.openxmlformats.org/officeDocument/2006/relationships/slideLayout" Target="../slideLayouts/slideLayout6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0481" name="Rectangle 1031"/>
          <p:cNvSpPr>
            <a:spLocks noGrp="1" noChangeArrowheads="1"/>
          </p:cNvSpPr>
          <p:nvPr>
            <p:ph type="dt" sz="half" idx="4294967295"/>
          </p:nvPr>
        </p:nvSpPr>
        <p:spPr>
          <a:xfrm>
            <a:off x="457200" y="6356350"/>
            <a:ext cx="2133600" cy="365125"/>
          </a:xfrm>
          <a:noFill/>
        </p:spPr>
        <p:txBody>
          <a:bodyPr/>
          <a:lstStyle/>
          <a:p>
            <a:r>
              <a:rPr lang="en-US" dirty="0" smtClean="0"/>
              <a:t>11/14/2015</a:t>
            </a:r>
          </a:p>
        </p:txBody>
      </p:sp>
      <p:sp>
        <p:nvSpPr>
          <p:cNvPr id="20484" name="Rectangle 5"/>
          <p:cNvSpPr>
            <a:spLocks noGrp="1" noChangeArrowheads="1"/>
          </p:cNvSpPr>
          <p:nvPr>
            <p:ph type="subTitle" idx="1"/>
          </p:nvPr>
        </p:nvSpPr>
        <p:spPr/>
        <p:txBody>
          <a:bodyPr>
            <a:noAutofit/>
          </a:bodyPr>
          <a:lstStyle/>
          <a:p>
            <a:pPr marL="114300">
              <a:lnSpc>
                <a:spcPct val="150000"/>
              </a:lnSpc>
              <a:spcBef>
                <a:spcPts val="1800"/>
              </a:spcBef>
            </a:pPr>
            <a:r>
              <a:rPr lang="en-US" sz="2400" dirty="0">
                <a:solidFill>
                  <a:schemeClr val="bg1"/>
                </a:solidFill>
              </a:rPr>
              <a:t>Introduction and Orientation </a:t>
            </a:r>
            <a:r>
              <a:rPr lang="en-US" dirty="0">
                <a:solidFill>
                  <a:srgbClr val="000099"/>
                </a:solidFill>
              </a:rPr>
              <a:t/>
            </a:r>
            <a:br>
              <a:rPr lang="en-US" dirty="0">
                <a:solidFill>
                  <a:srgbClr val="000099"/>
                </a:solidFill>
              </a:rPr>
            </a:br>
            <a:endParaRPr lang="en-US" dirty="0" smtClean="0">
              <a:solidFill>
                <a:srgbClr val="000099"/>
              </a:solidFill>
            </a:endParaRPr>
          </a:p>
        </p:txBody>
      </p:sp>
      <p:sp>
        <p:nvSpPr>
          <p:cNvPr id="4100" name="Rectangle 4"/>
          <p:cNvSpPr>
            <a:spLocks noGrp="1" noChangeArrowheads="1"/>
          </p:cNvSpPr>
          <p:nvPr>
            <p:ph type="ctrTitle"/>
          </p:nvPr>
        </p:nvSpPr>
        <p:spPr/>
        <p:txBody>
          <a:bodyPr/>
          <a:lstStyle/>
          <a:p>
            <a:pPr marL="114300">
              <a:lnSpc>
                <a:spcPct val="90000"/>
              </a:lnSpc>
            </a:pPr>
            <a:r>
              <a:rPr lang="en-US" sz="3600" dirty="0" smtClean="0">
                <a:solidFill>
                  <a:schemeClr val="tx2"/>
                </a:solidFill>
                <a:effectLst/>
              </a:rPr>
              <a:t>Western Mass MRC </a:t>
            </a:r>
            <a:r>
              <a:rPr lang="en-US" sz="4800" dirty="0" smtClean="0">
                <a:solidFill>
                  <a:schemeClr val="tx2"/>
                </a:solidFill>
                <a:effectLst/>
              </a:rPr>
              <a:t>101</a:t>
            </a:r>
          </a:p>
        </p:txBody>
      </p:sp>
      <p:pic>
        <p:nvPicPr>
          <p:cNvPr id="20485" name="Picture 6"/>
          <p:cNvPicPr>
            <a:picLocks noChangeAspect="1" noChangeArrowheads="1"/>
          </p:cNvPicPr>
          <p:nvPr/>
        </p:nvPicPr>
        <p:blipFill>
          <a:blip r:embed="rId3"/>
          <a:srcRect/>
          <a:stretch>
            <a:fillRect/>
          </a:stretch>
        </p:blipFill>
        <p:spPr bwMode="auto">
          <a:xfrm>
            <a:off x="963613" y="639763"/>
            <a:ext cx="2090957" cy="1348392"/>
          </a:xfrm>
          <a:prstGeom prst="rect">
            <a:avLst/>
          </a:prstGeom>
          <a:noFill/>
          <a:ln w="9525">
            <a:noFill/>
            <a:miter lim="800000"/>
            <a:headEnd/>
            <a:tailEnd/>
          </a:ln>
        </p:spPr>
      </p:pic>
      <p:sp>
        <p:nvSpPr>
          <p:cNvPr id="3" name="Rectangle 2"/>
          <p:cNvSpPr/>
          <p:nvPr/>
        </p:nvSpPr>
        <p:spPr>
          <a:xfrm>
            <a:off x="2971800" y="588358"/>
            <a:ext cx="5219700" cy="1569660"/>
          </a:xfrm>
          <a:prstGeom prst="rect">
            <a:avLst/>
          </a:prstGeom>
        </p:spPr>
        <p:txBody>
          <a:bodyPr wrap="square">
            <a:spAutoFit/>
          </a:bodyPr>
          <a:lstStyle/>
          <a:p>
            <a:pPr lvl="0" algn="ctr" fontAlgn="auto">
              <a:spcAft>
                <a:spcPts val="0"/>
              </a:spcAft>
              <a:defRPr/>
            </a:pPr>
            <a:r>
              <a:rPr lang="en-US" sz="3200" cap="all" dirty="0">
                <a:solidFill>
                  <a:schemeClr val="tx2"/>
                </a:solidFill>
                <a:latin typeface="+mn-lt"/>
                <a:ea typeface="+mj-ea"/>
                <a:cs typeface="+mj-cs"/>
              </a:rPr>
              <a:t>Medical Reserve Corps  </a:t>
            </a:r>
            <a:br>
              <a:rPr lang="en-US" sz="3200" cap="all" dirty="0">
                <a:solidFill>
                  <a:schemeClr val="tx2"/>
                </a:solidFill>
                <a:latin typeface="+mn-lt"/>
                <a:ea typeface="+mj-ea"/>
                <a:cs typeface="+mj-cs"/>
              </a:rPr>
            </a:br>
            <a:r>
              <a:rPr lang="en-US" sz="3200" cap="all" dirty="0">
                <a:solidFill>
                  <a:schemeClr val="tx2"/>
                </a:solidFill>
                <a:latin typeface="+mn-lt"/>
                <a:ea typeface="+mj-ea"/>
                <a:cs typeface="+mj-cs"/>
              </a:rPr>
              <a:t>Core Competencies Training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408372"/>
            <a:ext cx="6438900" cy="1039427"/>
          </a:xfrm>
        </p:spPr>
        <p:txBody>
          <a:bodyPr/>
          <a:lstStyle/>
          <a:p>
            <a:pPr indent="0"/>
            <a:r>
              <a:rPr lang="en-US" dirty="0" smtClean="0"/>
              <a:t>Core Values</a:t>
            </a:r>
            <a:endParaRPr lang="en-US" dirty="0"/>
          </a:p>
        </p:txBody>
      </p:sp>
      <p:sp>
        <p:nvSpPr>
          <p:cNvPr id="7" name="Rectangle 6"/>
          <p:cNvSpPr/>
          <p:nvPr/>
        </p:nvSpPr>
        <p:spPr>
          <a:xfrm>
            <a:off x="647700" y="1843386"/>
            <a:ext cx="8286750" cy="1200329"/>
          </a:xfrm>
          <a:prstGeom prst="rect">
            <a:avLst/>
          </a:prstGeom>
        </p:spPr>
        <p:txBody>
          <a:bodyPr wrap="square">
            <a:spAutoFit/>
          </a:bodyPr>
          <a:lstStyle/>
          <a:p>
            <a:endParaRPr lang="en-US" dirty="0" smtClean="0"/>
          </a:p>
          <a:p>
            <a:endParaRPr lang="en-US" dirty="0"/>
          </a:p>
          <a:p>
            <a:endParaRPr lang="en-US" dirty="0"/>
          </a:p>
        </p:txBody>
      </p:sp>
      <p:sp>
        <p:nvSpPr>
          <p:cNvPr id="10" name="Content Placeholder 9"/>
          <p:cNvSpPr>
            <a:spLocks noGrp="1"/>
          </p:cNvSpPr>
          <p:nvPr>
            <p:ph idx="1"/>
          </p:nvPr>
        </p:nvSpPr>
        <p:spPr>
          <a:xfrm>
            <a:off x="247650" y="1797993"/>
            <a:ext cx="8229600" cy="4373563"/>
          </a:xfrm>
        </p:spPr>
        <p:txBody>
          <a:bodyPr/>
          <a:lstStyle/>
          <a:p>
            <a:pPr marL="114300" indent="0">
              <a:spcBef>
                <a:spcPts val="1800"/>
              </a:spcBef>
              <a:buNone/>
            </a:pPr>
            <a:r>
              <a:rPr lang="en-US" dirty="0" smtClean="0">
                <a:solidFill>
                  <a:srgbClr val="C00000"/>
                </a:solidFill>
              </a:rPr>
              <a:t>Community: </a:t>
            </a:r>
            <a:r>
              <a:rPr lang="en-US" dirty="0" smtClean="0"/>
              <a:t>we </a:t>
            </a:r>
            <a:r>
              <a:rPr lang="en-US" dirty="0"/>
              <a:t>honor community based volunteerism</a:t>
            </a:r>
          </a:p>
          <a:p>
            <a:pPr marL="114300" indent="0">
              <a:spcBef>
                <a:spcPts val="1800"/>
              </a:spcBef>
              <a:buNone/>
            </a:pPr>
            <a:r>
              <a:rPr lang="en-US" dirty="0">
                <a:solidFill>
                  <a:srgbClr val="C00000"/>
                </a:solidFill>
              </a:rPr>
              <a:t>Action: </a:t>
            </a:r>
            <a:r>
              <a:rPr lang="en-US" dirty="0"/>
              <a:t>we support public health volunteerism and service</a:t>
            </a:r>
          </a:p>
          <a:p>
            <a:pPr marL="114300" indent="0">
              <a:spcBef>
                <a:spcPts val="1800"/>
              </a:spcBef>
              <a:buNone/>
            </a:pPr>
            <a:r>
              <a:rPr lang="en-US" dirty="0">
                <a:solidFill>
                  <a:srgbClr val="C00000"/>
                </a:solidFill>
              </a:rPr>
              <a:t>Resourcefulness: </a:t>
            </a:r>
            <a:r>
              <a:rPr lang="en-US" dirty="0"/>
              <a:t>we create opportunities to learn and develop relationships and resources</a:t>
            </a:r>
          </a:p>
          <a:p>
            <a:pPr marL="114300" indent="0">
              <a:spcBef>
                <a:spcPts val="1800"/>
              </a:spcBef>
              <a:buNone/>
            </a:pPr>
            <a:r>
              <a:rPr lang="en-US" dirty="0">
                <a:solidFill>
                  <a:srgbClr val="C00000"/>
                </a:solidFill>
              </a:rPr>
              <a:t>Teamwork: </a:t>
            </a:r>
            <a:r>
              <a:rPr lang="en-US" dirty="0"/>
              <a:t>we collaborate and work together </a:t>
            </a:r>
            <a:endParaRPr lang="en-US" dirty="0" smtClean="0"/>
          </a:p>
          <a:p>
            <a:pPr marL="114300" indent="0">
              <a:spcBef>
                <a:spcPts val="1800"/>
              </a:spcBef>
              <a:buNone/>
            </a:pPr>
            <a:r>
              <a:rPr lang="en-US" dirty="0" smtClean="0">
                <a:solidFill>
                  <a:srgbClr val="C00000"/>
                </a:solidFill>
              </a:rPr>
              <a:t>Diversity</a:t>
            </a:r>
            <a:r>
              <a:rPr lang="en-US" dirty="0">
                <a:solidFill>
                  <a:srgbClr val="C00000"/>
                </a:solidFill>
              </a:rPr>
              <a:t>: </a:t>
            </a:r>
            <a:r>
              <a:rPr lang="en-US" dirty="0"/>
              <a:t>we accept and respect cultural identity</a:t>
            </a:r>
          </a:p>
          <a:p>
            <a:endParaRPr lang="en-US" dirty="0"/>
          </a:p>
        </p:txBody>
      </p:sp>
    </p:spTree>
    <p:extLst>
      <p:ext uri="{BB962C8B-B14F-4D97-AF65-F5344CB8AC3E}">
        <p14:creationId xmlns:p14="http://schemas.microsoft.com/office/powerpoint/2010/main" val="6040067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Rectangle 6"/>
          <p:cNvSpPr>
            <a:spLocks noGrp="1" noChangeArrowheads="1"/>
          </p:cNvSpPr>
          <p:nvPr>
            <p:ph type="title"/>
          </p:nvPr>
        </p:nvSpPr>
        <p:spPr>
          <a:xfrm>
            <a:off x="2273300" y="408372"/>
            <a:ext cx="6413500" cy="1039427"/>
          </a:xfrm>
        </p:spPr>
        <p:txBody>
          <a:bodyPr>
            <a:normAutofit/>
          </a:bodyPr>
          <a:lstStyle/>
          <a:p>
            <a:pPr indent="0" eaLnBrk="1" hangingPunct="1">
              <a:defRPr/>
            </a:pPr>
            <a:r>
              <a:rPr lang="en-US" sz="3600" dirty="0" smtClean="0"/>
              <a:t>Our Strengths</a:t>
            </a:r>
          </a:p>
        </p:txBody>
      </p:sp>
      <p:sp>
        <p:nvSpPr>
          <p:cNvPr id="493572" name="Rectangle 7"/>
          <p:cNvSpPr>
            <a:spLocks noGrp="1" noChangeArrowheads="1"/>
          </p:cNvSpPr>
          <p:nvPr>
            <p:ph idx="1"/>
          </p:nvPr>
        </p:nvSpPr>
        <p:spPr/>
        <p:txBody>
          <a:bodyPr>
            <a:normAutofit/>
          </a:bodyPr>
          <a:lstStyle/>
          <a:p>
            <a:pPr eaLnBrk="1" hangingPunct="1">
              <a:buFont typeface="Wingdings" pitchFamily="2" charset="2"/>
              <a:buNone/>
            </a:pPr>
            <a:r>
              <a:rPr lang="en-US" sz="2800" dirty="0" smtClean="0"/>
              <a:t>Volunteers</a:t>
            </a:r>
          </a:p>
          <a:p>
            <a:pPr>
              <a:buClr>
                <a:schemeClr val="tx2"/>
              </a:buClr>
            </a:pPr>
            <a:r>
              <a:rPr lang="en-US" sz="2800" dirty="0" smtClean="0"/>
              <a:t> are pre-identified</a:t>
            </a:r>
          </a:p>
          <a:p>
            <a:pPr eaLnBrk="1" hangingPunct="1">
              <a:buClr>
                <a:schemeClr val="tx2"/>
              </a:buClr>
            </a:pPr>
            <a:r>
              <a:rPr lang="en-US" sz="2800" dirty="0" smtClean="0"/>
              <a:t> have verified credentials </a:t>
            </a:r>
          </a:p>
          <a:p>
            <a:pPr eaLnBrk="1" hangingPunct="1">
              <a:buClr>
                <a:schemeClr val="tx2"/>
              </a:buClr>
            </a:pPr>
            <a:r>
              <a:rPr lang="en-US" sz="2800" dirty="0" smtClean="0"/>
              <a:t> receive training</a:t>
            </a:r>
          </a:p>
          <a:p>
            <a:pPr eaLnBrk="1" hangingPunct="1">
              <a:buClr>
                <a:schemeClr val="tx2"/>
              </a:buClr>
            </a:pPr>
            <a:r>
              <a:rPr lang="en-US" sz="2800" dirty="0"/>
              <a:t> </a:t>
            </a:r>
            <a:r>
              <a:rPr lang="en-US" sz="2800" dirty="0" smtClean="0"/>
              <a:t>complete and pass background checks</a:t>
            </a:r>
          </a:p>
        </p:txBody>
      </p:sp>
      <p:pic>
        <p:nvPicPr>
          <p:cNvPr id="493570" name="Picture 5" descr="ph_state_nurse_licensing"/>
          <p:cNvPicPr>
            <a:picLocks noChangeAspect="1" noChangeArrowheads="1"/>
          </p:cNvPicPr>
          <p:nvPr/>
        </p:nvPicPr>
        <p:blipFill>
          <a:blip r:embed="rId3"/>
          <a:srcRect/>
          <a:stretch>
            <a:fillRect/>
          </a:stretch>
        </p:blipFill>
        <p:spPr bwMode="auto">
          <a:xfrm>
            <a:off x="1411288" y="4534281"/>
            <a:ext cx="6350000" cy="172703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2"/>
          <p:cNvSpPr>
            <a:spLocks noGrp="1" noChangeArrowheads="1"/>
          </p:cNvSpPr>
          <p:nvPr>
            <p:ph type="title"/>
          </p:nvPr>
        </p:nvSpPr>
        <p:spPr>
          <a:xfrm>
            <a:off x="2222500" y="408372"/>
            <a:ext cx="6464300" cy="1039427"/>
          </a:xfrm>
          <a:noFill/>
        </p:spPr>
        <p:txBody>
          <a:bodyPr>
            <a:normAutofit/>
          </a:bodyPr>
          <a:lstStyle/>
          <a:p>
            <a:pPr indent="0"/>
            <a:r>
              <a:rPr lang="en-US" sz="3200" dirty="0" smtClean="0">
                <a:effectLst/>
              </a:rPr>
              <a:t>Volunteer Involvement</a:t>
            </a:r>
          </a:p>
        </p:txBody>
      </p:sp>
      <p:grpSp>
        <p:nvGrpSpPr>
          <p:cNvPr id="497666" name="Group 68"/>
          <p:cNvGrpSpPr>
            <a:grpSpLocks/>
          </p:cNvGrpSpPr>
          <p:nvPr/>
        </p:nvGrpSpPr>
        <p:grpSpPr bwMode="auto">
          <a:xfrm>
            <a:off x="857250" y="1828800"/>
            <a:ext cx="7937500" cy="4159250"/>
            <a:chOff x="1311" y="1934"/>
            <a:chExt cx="10929" cy="5729"/>
          </a:xfrm>
        </p:grpSpPr>
        <p:sp>
          <p:nvSpPr>
            <p:cNvPr id="497667" name="AutoShape 69"/>
            <p:cNvSpPr>
              <a:spLocks noChangeAspect="1" noChangeArrowheads="1"/>
            </p:cNvSpPr>
            <p:nvPr/>
          </p:nvSpPr>
          <p:spPr bwMode="auto">
            <a:xfrm>
              <a:off x="1311" y="1934"/>
              <a:ext cx="10682" cy="5729"/>
            </a:xfrm>
            <a:prstGeom prst="rect">
              <a:avLst/>
            </a:prstGeom>
            <a:noFill/>
            <a:ln w="9525">
              <a:noFill/>
              <a:miter lim="800000"/>
              <a:headEnd/>
              <a:tailEnd/>
            </a:ln>
          </p:spPr>
          <p:txBody>
            <a:bodyPr/>
            <a:lstStyle/>
            <a:p>
              <a:endParaRPr lang="en-US" dirty="0"/>
            </a:p>
          </p:txBody>
        </p:sp>
        <p:sp>
          <p:nvSpPr>
            <p:cNvPr id="497668" name="Text Box 70"/>
            <p:cNvSpPr txBox="1">
              <a:spLocks noChangeArrowheads="1"/>
            </p:cNvSpPr>
            <p:nvPr/>
          </p:nvSpPr>
          <p:spPr bwMode="auto">
            <a:xfrm>
              <a:off x="7061" y="3167"/>
              <a:ext cx="5179" cy="1976"/>
            </a:xfrm>
            <a:prstGeom prst="rect">
              <a:avLst/>
            </a:prstGeom>
            <a:noFill/>
            <a:ln w="9525" algn="ctr">
              <a:noFill/>
              <a:miter lim="800000"/>
              <a:headEnd/>
              <a:tailEnd/>
            </a:ln>
          </p:spPr>
          <p:txBody>
            <a:bodyPr/>
            <a:lstStyle/>
            <a:p>
              <a:r>
                <a:rPr lang="en-US" b="1" dirty="0">
                  <a:latin typeface="+mj-lt"/>
                </a:rPr>
                <a:t>Tier </a:t>
              </a:r>
              <a:r>
                <a:rPr lang="en-US" b="1" dirty="0">
                  <a:latin typeface="Calibri" panose="020F0502020204030204" pitchFamily="34" charset="0"/>
                </a:rPr>
                <a:t>2</a:t>
              </a:r>
              <a:r>
                <a:rPr lang="en-US" dirty="0">
                  <a:latin typeface="+mj-lt"/>
                </a:rPr>
                <a:t> </a:t>
              </a:r>
              <a:r>
                <a:rPr lang="en-US" dirty="0" smtClean="0">
                  <a:latin typeface="+mj-lt"/>
                </a:rPr>
                <a:t> - </a:t>
              </a:r>
              <a:r>
                <a:rPr lang="en-US" b="1" dirty="0" smtClean="0">
                  <a:solidFill>
                    <a:schemeClr val="tx2">
                      <a:lumMod val="50000"/>
                    </a:schemeClr>
                  </a:solidFill>
                  <a:latin typeface="+mj-lt"/>
                </a:rPr>
                <a:t>Active</a:t>
              </a:r>
              <a:r>
                <a:rPr lang="en-US" dirty="0" smtClean="0">
                  <a:solidFill>
                    <a:schemeClr val="tx2">
                      <a:lumMod val="50000"/>
                    </a:schemeClr>
                  </a:solidFill>
                  <a:latin typeface="+mj-lt"/>
                </a:rPr>
                <a:t> </a:t>
              </a:r>
              <a:endParaRPr lang="en-US" dirty="0">
                <a:solidFill>
                  <a:schemeClr val="tx2">
                    <a:lumMod val="50000"/>
                  </a:schemeClr>
                </a:solidFill>
                <a:latin typeface="+mj-lt"/>
              </a:endParaRPr>
            </a:p>
            <a:p>
              <a:r>
                <a:rPr lang="en-US" dirty="0">
                  <a:latin typeface="+mj-lt"/>
                </a:rPr>
                <a:t>    Participates in training,</a:t>
              </a:r>
            </a:p>
            <a:p>
              <a:r>
                <a:rPr lang="en-US" dirty="0">
                  <a:latin typeface="+mj-lt"/>
                </a:rPr>
                <a:t>    exercises &amp; events</a:t>
              </a:r>
            </a:p>
          </p:txBody>
        </p:sp>
        <p:sp>
          <p:nvSpPr>
            <p:cNvPr id="497669" name="AutoShape 71"/>
            <p:cNvSpPr>
              <a:spLocks noChangeArrowheads="1"/>
            </p:cNvSpPr>
            <p:nvPr/>
          </p:nvSpPr>
          <p:spPr bwMode="auto">
            <a:xfrm flipH="1" flipV="1">
              <a:off x="1474" y="4833"/>
              <a:ext cx="7291" cy="2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lumMod val="60000"/>
                <a:lumOff val="40000"/>
              </a:schemeClr>
            </a:solidFill>
            <a:ln w="9525" algn="ctr">
              <a:solidFill>
                <a:srgbClr val="000000"/>
              </a:solidFill>
              <a:miter lim="800000"/>
              <a:headEnd/>
              <a:tailEnd/>
            </a:ln>
          </p:spPr>
          <p:txBody>
            <a:bodyPr/>
            <a:lstStyle/>
            <a:p>
              <a:endParaRPr lang="en-US" dirty="0"/>
            </a:p>
          </p:txBody>
        </p:sp>
        <p:sp>
          <p:nvSpPr>
            <p:cNvPr id="497670" name="AutoShape 72"/>
            <p:cNvSpPr>
              <a:spLocks noChangeArrowheads="1"/>
            </p:cNvSpPr>
            <p:nvPr/>
          </p:nvSpPr>
          <p:spPr bwMode="auto">
            <a:xfrm>
              <a:off x="4502" y="2233"/>
              <a:ext cx="1281" cy="934"/>
            </a:xfrm>
            <a:prstGeom prst="triangle">
              <a:avLst>
                <a:gd name="adj" fmla="val 50000"/>
              </a:avLst>
            </a:prstGeom>
            <a:solidFill>
              <a:srgbClr val="C00000">
                <a:alpha val="59999"/>
              </a:srgbClr>
            </a:solidFill>
            <a:ln w="9525" algn="ctr">
              <a:solidFill>
                <a:srgbClr val="000000"/>
              </a:solidFill>
              <a:miter lim="800000"/>
              <a:headEnd/>
              <a:tailEnd/>
            </a:ln>
          </p:spPr>
          <p:txBody>
            <a:bodyPr/>
            <a:lstStyle/>
            <a:p>
              <a:endParaRPr lang="en-US" dirty="0"/>
            </a:p>
          </p:txBody>
        </p:sp>
        <p:sp>
          <p:nvSpPr>
            <p:cNvPr id="497671" name="AutoShape 73"/>
            <p:cNvSpPr>
              <a:spLocks noChangeArrowheads="1"/>
            </p:cNvSpPr>
            <p:nvPr/>
          </p:nvSpPr>
          <p:spPr bwMode="auto">
            <a:xfrm rot="10800000">
              <a:off x="3440" y="3366"/>
              <a:ext cx="3374" cy="12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910 w 21600"/>
                <a:gd name="T13" fmla="*/ 4911 h 21600"/>
                <a:gd name="T14" fmla="*/ 16690 w 21600"/>
                <a:gd name="T15" fmla="*/ 16689 h 21600"/>
              </a:gdLst>
              <a:ahLst/>
              <a:cxnLst>
                <a:cxn ang="T8">
                  <a:pos x="T0" y="T1"/>
                </a:cxn>
                <a:cxn ang="T9">
                  <a:pos x="T2" y="T3"/>
                </a:cxn>
                <a:cxn ang="T10">
                  <a:pos x="T4" y="T5"/>
                </a:cxn>
                <a:cxn ang="T11">
                  <a:pos x="T6" y="T7"/>
                </a:cxn>
              </a:cxnLst>
              <a:rect l="T12" t="T13" r="T14" b="T15"/>
              <a:pathLst>
                <a:path w="21600" h="21600">
                  <a:moveTo>
                    <a:pt x="0" y="0"/>
                  </a:moveTo>
                  <a:lnTo>
                    <a:pt x="6216" y="21600"/>
                  </a:lnTo>
                  <a:lnTo>
                    <a:pt x="15384" y="21600"/>
                  </a:lnTo>
                  <a:lnTo>
                    <a:pt x="21600" y="0"/>
                  </a:lnTo>
                  <a:close/>
                </a:path>
              </a:pathLst>
            </a:custGeom>
            <a:solidFill>
              <a:schemeClr val="tx2">
                <a:alpha val="78038"/>
              </a:schemeClr>
            </a:solidFill>
            <a:ln w="9525" algn="ctr">
              <a:solidFill>
                <a:srgbClr val="000000"/>
              </a:solidFill>
              <a:miter lim="800000"/>
              <a:headEnd/>
              <a:tailEnd/>
            </a:ln>
          </p:spPr>
          <p:txBody>
            <a:bodyPr/>
            <a:lstStyle/>
            <a:p>
              <a:endParaRPr lang="en-US" dirty="0"/>
            </a:p>
          </p:txBody>
        </p:sp>
        <p:sp>
          <p:nvSpPr>
            <p:cNvPr id="497672" name="Text Box 74"/>
            <p:cNvSpPr txBox="1">
              <a:spLocks noChangeArrowheads="1"/>
            </p:cNvSpPr>
            <p:nvPr/>
          </p:nvSpPr>
          <p:spPr bwMode="auto">
            <a:xfrm>
              <a:off x="8322" y="4864"/>
              <a:ext cx="3357" cy="1937"/>
            </a:xfrm>
            <a:prstGeom prst="rect">
              <a:avLst/>
            </a:prstGeom>
            <a:noFill/>
            <a:ln w="9525" algn="ctr">
              <a:noFill/>
              <a:miter lim="800000"/>
              <a:headEnd/>
              <a:tailEnd/>
            </a:ln>
          </p:spPr>
          <p:txBody>
            <a:bodyPr/>
            <a:lstStyle/>
            <a:p>
              <a:endParaRPr lang="en-US" sz="2000" b="1" dirty="0">
                <a:solidFill>
                  <a:schemeClr val="tx2">
                    <a:lumMod val="50000"/>
                  </a:schemeClr>
                </a:solidFill>
                <a:latin typeface="Lucida Sans" pitchFamily="34" charset="0"/>
              </a:endParaRPr>
            </a:p>
            <a:p>
              <a:r>
                <a:rPr lang="en-US" b="1" dirty="0" smtClean="0">
                  <a:solidFill>
                    <a:schemeClr val="tx2">
                      <a:lumMod val="50000"/>
                    </a:schemeClr>
                  </a:solidFill>
                  <a:latin typeface="+mj-lt"/>
                </a:rPr>
                <a:t>Tier </a:t>
              </a:r>
              <a:r>
                <a:rPr lang="en-US" b="1" dirty="0" smtClean="0">
                  <a:solidFill>
                    <a:schemeClr val="tx2">
                      <a:lumMod val="50000"/>
                    </a:schemeClr>
                  </a:solidFill>
                  <a:latin typeface="Calibri" panose="020F0502020204030204" pitchFamily="34" charset="0"/>
                </a:rPr>
                <a:t>1</a:t>
              </a:r>
              <a:r>
                <a:rPr lang="en-US" b="1" dirty="0" smtClean="0">
                  <a:solidFill>
                    <a:schemeClr val="tx2">
                      <a:lumMod val="50000"/>
                    </a:schemeClr>
                  </a:solidFill>
                  <a:latin typeface="+mj-lt"/>
                </a:rPr>
                <a:t> - Basic</a:t>
              </a:r>
              <a:endParaRPr lang="en-US" b="1" dirty="0">
                <a:solidFill>
                  <a:schemeClr val="tx2">
                    <a:lumMod val="50000"/>
                  </a:schemeClr>
                </a:solidFill>
                <a:latin typeface="+mj-lt"/>
              </a:endParaRPr>
            </a:p>
            <a:p>
              <a:r>
                <a:rPr lang="en-US" dirty="0">
                  <a:latin typeface="+mj-lt"/>
                </a:rPr>
                <a:t>   Emergency only</a:t>
              </a:r>
            </a:p>
          </p:txBody>
        </p:sp>
        <p:sp>
          <p:nvSpPr>
            <p:cNvPr id="497673" name="Text Box 75"/>
            <p:cNvSpPr txBox="1">
              <a:spLocks noChangeArrowheads="1"/>
            </p:cNvSpPr>
            <p:nvPr/>
          </p:nvSpPr>
          <p:spPr bwMode="auto">
            <a:xfrm>
              <a:off x="6445" y="2233"/>
              <a:ext cx="4181" cy="718"/>
            </a:xfrm>
            <a:prstGeom prst="rect">
              <a:avLst/>
            </a:prstGeom>
            <a:noFill/>
            <a:ln w="9525" algn="ctr">
              <a:noFill/>
              <a:miter lim="800000"/>
              <a:headEnd/>
              <a:tailEnd/>
            </a:ln>
          </p:spPr>
          <p:txBody>
            <a:bodyPr/>
            <a:lstStyle/>
            <a:p>
              <a:pPr marL="914400" indent="-914400"/>
              <a:r>
                <a:rPr lang="en-US" b="1" dirty="0">
                  <a:latin typeface="+mj-lt"/>
                </a:rPr>
                <a:t>Tier </a:t>
              </a:r>
              <a:r>
                <a:rPr lang="en-US" b="1" dirty="0" smtClean="0">
                  <a:latin typeface="Calibri" panose="020F0502020204030204" pitchFamily="34" charset="0"/>
                </a:rPr>
                <a:t>3</a:t>
              </a:r>
              <a:r>
                <a:rPr lang="en-US" b="1" dirty="0" smtClean="0">
                  <a:latin typeface="+mj-lt"/>
                </a:rPr>
                <a:t> - </a:t>
              </a:r>
              <a:r>
                <a:rPr lang="en-US" dirty="0" smtClean="0">
                  <a:latin typeface="+mj-lt"/>
                </a:rPr>
                <a:t> </a:t>
              </a:r>
              <a:r>
                <a:rPr lang="en-US" b="1" dirty="0">
                  <a:solidFill>
                    <a:schemeClr val="tx2">
                      <a:lumMod val="50000"/>
                    </a:schemeClr>
                  </a:solidFill>
                  <a:latin typeface="+mj-lt"/>
                </a:rPr>
                <a:t>Leadership</a:t>
              </a:r>
            </a:p>
            <a:p>
              <a:pPr marL="914400" indent="-914400"/>
              <a:r>
                <a:rPr lang="en-US" sz="2000" b="1" dirty="0">
                  <a:solidFill>
                    <a:srgbClr val="FFCC00"/>
                  </a:solidFill>
                  <a:latin typeface="Lucida Sans" pitchFamily="34" charset="0"/>
                </a:rPr>
                <a:t>	</a:t>
              </a:r>
              <a:endParaRPr lang="en-US" sz="1800" b="1" dirty="0">
                <a:latin typeface="Lucida Sans" pitchFamily="34" charset="0"/>
              </a:endParaRPr>
            </a:p>
          </p:txBody>
        </p:sp>
        <p:sp>
          <p:nvSpPr>
            <p:cNvPr id="497674" name="Line 76"/>
            <p:cNvSpPr>
              <a:spLocks noChangeShapeType="1"/>
            </p:cNvSpPr>
            <p:nvPr/>
          </p:nvSpPr>
          <p:spPr bwMode="auto">
            <a:xfrm>
              <a:off x="5335" y="3367"/>
              <a:ext cx="2767" cy="0"/>
            </a:xfrm>
            <a:prstGeom prst="line">
              <a:avLst/>
            </a:prstGeom>
            <a:noFill/>
            <a:ln w="9525">
              <a:noFill/>
              <a:round/>
              <a:headEnd/>
              <a:tailEnd/>
            </a:ln>
          </p:spPr>
          <p:txBody>
            <a:bodyPr/>
            <a:lstStyle/>
            <a:p>
              <a:endParaRPr lang="en-US" dirty="0"/>
            </a:p>
          </p:txBody>
        </p:sp>
        <p:sp>
          <p:nvSpPr>
            <p:cNvPr id="497675" name="Line 77"/>
            <p:cNvSpPr>
              <a:spLocks noChangeShapeType="1"/>
            </p:cNvSpPr>
            <p:nvPr/>
          </p:nvSpPr>
          <p:spPr bwMode="auto">
            <a:xfrm>
              <a:off x="5335" y="3367"/>
              <a:ext cx="2477" cy="0"/>
            </a:xfrm>
            <a:prstGeom prst="line">
              <a:avLst/>
            </a:prstGeom>
            <a:noFill/>
            <a:ln w="9525">
              <a:noFill/>
              <a:round/>
              <a:headEnd/>
              <a:tailEnd/>
            </a:ln>
          </p:spPr>
          <p:txBody>
            <a:bodyPr/>
            <a:lstStyle/>
            <a:p>
              <a:endParaRPr lang="en-US" dirty="0"/>
            </a:p>
          </p:txBody>
        </p:sp>
        <p:sp>
          <p:nvSpPr>
            <p:cNvPr id="497676" name="Line 78"/>
            <p:cNvSpPr>
              <a:spLocks noChangeShapeType="1"/>
            </p:cNvSpPr>
            <p:nvPr/>
          </p:nvSpPr>
          <p:spPr bwMode="auto">
            <a:xfrm>
              <a:off x="6620" y="4833"/>
              <a:ext cx="2257" cy="0"/>
            </a:xfrm>
            <a:prstGeom prst="line">
              <a:avLst/>
            </a:prstGeom>
            <a:noFill/>
            <a:ln w="9525">
              <a:noFill/>
              <a:round/>
              <a:headEnd/>
              <a:tailEnd/>
            </a:ln>
          </p:spPr>
          <p:txBody>
            <a:bodyPr/>
            <a:lstStyle/>
            <a:p>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2197100" y="408372"/>
            <a:ext cx="6489700" cy="1039427"/>
          </a:xfrm>
          <a:noFill/>
        </p:spPr>
        <p:txBody>
          <a:bodyPr>
            <a:noAutofit/>
          </a:bodyPr>
          <a:lstStyle/>
          <a:p>
            <a:pPr indent="0"/>
            <a:r>
              <a:rPr lang="en-US" sz="3200" dirty="0" smtClean="0">
                <a:effectLst/>
              </a:rPr>
              <a:t>MAResponds: </a:t>
            </a:r>
            <a:r>
              <a:rPr lang="en-US" sz="3200" cap="none" dirty="0" smtClean="0">
                <a:effectLst/>
                <a:hlinkClick r:id="rId3"/>
              </a:rPr>
              <a:t>www.maresponds.org</a:t>
            </a:r>
            <a:r>
              <a:rPr lang="en-US" sz="3200" cap="none" dirty="0" smtClean="0">
                <a:effectLst/>
              </a:rPr>
              <a:t> </a:t>
            </a:r>
          </a:p>
        </p:txBody>
      </p:sp>
      <p:sp>
        <p:nvSpPr>
          <p:cNvPr id="161794" name="Rectangle 3"/>
          <p:cNvSpPr>
            <a:spLocks noGrp="1" noChangeArrowheads="1"/>
          </p:cNvSpPr>
          <p:nvPr>
            <p:ph idx="1"/>
          </p:nvPr>
        </p:nvSpPr>
        <p:spPr>
          <a:xfrm>
            <a:off x="457199" y="1752600"/>
            <a:ext cx="8539844" cy="4559300"/>
          </a:xfrm>
        </p:spPr>
        <p:txBody>
          <a:bodyPr>
            <a:normAutofit/>
          </a:bodyPr>
          <a:lstStyle/>
          <a:p>
            <a:pPr marL="114300" indent="0">
              <a:buNone/>
            </a:pPr>
            <a:r>
              <a:rPr lang="en-US" b="1" dirty="0" smtClean="0">
                <a:solidFill>
                  <a:srgbClr val="C00000"/>
                </a:solidFill>
              </a:rPr>
              <a:t>A </a:t>
            </a:r>
            <a:r>
              <a:rPr lang="en-US" b="1" dirty="0">
                <a:solidFill>
                  <a:srgbClr val="C00000"/>
                </a:solidFill>
              </a:rPr>
              <a:t>secure statewide database </a:t>
            </a:r>
            <a:r>
              <a:rPr lang="en-US" b="1" dirty="0" smtClean="0">
                <a:solidFill>
                  <a:srgbClr val="C00000"/>
                </a:solidFill>
              </a:rPr>
              <a:t>of pre-credentialed volunteers, managed by the Department of Public Health</a:t>
            </a:r>
          </a:p>
          <a:p>
            <a:pPr>
              <a:lnSpc>
                <a:spcPct val="100000"/>
              </a:lnSpc>
              <a:spcBef>
                <a:spcPct val="30000"/>
              </a:spcBef>
              <a:buClr>
                <a:schemeClr val="tx2"/>
              </a:buClr>
            </a:pPr>
            <a:r>
              <a:rPr lang="en-US" dirty="0" smtClean="0"/>
              <a:t>volunteers maintain a profile including contact information, credentials and training records</a:t>
            </a:r>
          </a:p>
          <a:p>
            <a:pPr>
              <a:lnSpc>
                <a:spcPct val="100000"/>
              </a:lnSpc>
              <a:spcBef>
                <a:spcPct val="30000"/>
              </a:spcBef>
              <a:buClr>
                <a:schemeClr val="tx2"/>
              </a:buClr>
            </a:pPr>
            <a:r>
              <a:rPr lang="en-US" dirty="0" smtClean="0"/>
              <a:t>Criminal Offender Record Information Acknowledgement Form</a:t>
            </a:r>
          </a:p>
          <a:p>
            <a:pPr>
              <a:lnSpc>
                <a:spcPct val="100000"/>
              </a:lnSpc>
              <a:spcBef>
                <a:spcPct val="30000"/>
              </a:spcBef>
              <a:buClr>
                <a:schemeClr val="tx2"/>
              </a:buClr>
            </a:pPr>
            <a:r>
              <a:rPr lang="en-US" dirty="0" smtClean="0"/>
              <a:t>used to contact volunteers about training, unit activities and deployment opportunities via</a:t>
            </a:r>
          </a:p>
          <a:p>
            <a:pPr lvl="1">
              <a:spcBef>
                <a:spcPct val="30000"/>
              </a:spcBef>
            </a:pPr>
            <a:r>
              <a:rPr lang="en-US" dirty="0" smtClean="0"/>
              <a:t> </a:t>
            </a:r>
            <a:r>
              <a:rPr lang="en-US" sz="2400" dirty="0" smtClean="0"/>
              <a:t>email</a:t>
            </a:r>
          </a:p>
          <a:p>
            <a:pPr lvl="1">
              <a:spcBef>
                <a:spcPct val="30000"/>
              </a:spcBef>
            </a:pPr>
            <a:r>
              <a:rPr lang="en-US" sz="2400" dirty="0" smtClean="0"/>
              <a:t> phone</a:t>
            </a:r>
          </a:p>
          <a:p>
            <a:pPr lvl="1">
              <a:spcBef>
                <a:spcPct val="30000"/>
              </a:spcBef>
            </a:pPr>
            <a:r>
              <a:rPr lang="en-US" sz="2400" dirty="0" smtClean="0"/>
              <a:t> or text message</a:t>
            </a:r>
          </a:p>
          <a:p>
            <a:pPr>
              <a:buFont typeface="Wingdings" pitchFamily="2" charset="2"/>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2" name="Rectangle 8"/>
          <p:cNvSpPr>
            <a:spLocks noGrp="1" noChangeArrowheads="1"/>
          </p:cNvSpPr>
          <p:nvPr>
            <p:ph type="title"/>
          </p:nvPr>
        </p:nvSpPr>
        <p:spPr>
          <a:xfrm>
            <a:off x="2222500" y="408372"/>
            <a:ext cx="6464300" cy="1039427"/>
          </a:xfrm>
        </p:spPr>
        <p:txBody>
          <a:bodyPr>
            <a:normAutofit/>
          </a:bodyPr>
          <a:lstStyle/>
          <a:p>
            <a:pPr indent="0" eaLnBrk="1" hangingPunct="1">
              <a:defRPr/>
            </a:pPr>
            <a:r>
              <a:rPr lang="en-US" sz="3200" dirty="0" smtClean="0"/>
              <a:t>Training Opportunities</a:t>
            </a:r>
          </a:p>
        </p:txBody>
      </p:sp>
      <p:sp>
        <p:nvSpPr>
          <p:cNvPr id="501763" name="Rectangle 9"/>
          <p:cNvSpPr>
            <a:spLocks noGrp="1" noChangeArrowheads="1"/>
          </p:cNvSpPr>
          <p:nvPr>
            <p:ph idx="1"/>
          </p:nvPr>
        </p:nvSpPr>
        <p:spPr>
          <a:xfrm>
            <a:off x="611188" y="1844675"/>
            <a:ext cx="7205662" cy="4086225"/>
          </a:xfrm>
        </p:spPr>
        <p:txBody>
          <a:bodyPr>
            <a:normAutofit lnSpcReduction="10000"/>
          </a:bodyPr>
          <a:lstStyle/>
          <a:p>
            <a:pPr marL="0" indent="0" algn="ctr" eaLnBrk="1" hangingPunct="1">
              <a:lnSpc>
                <a:spcPct val="95000"/>
              </a:lnSpc>
              <a:spcBef>
                <a:spcPct val="35000"/>
              </a:spcBef>
              <a:buNone/>
            </a:pPr>
            <a:r>
              <a:rPr lang="en-US" sz="2800" dirty="0" smtClean="0">
                <a:solidFill>
                  <a:srgbClr val="C00000"/>
                </a:solidFill>
              </a:rPr>
              <a:t>Based on core competencies</a:t>
            </a:r>
          </a:p>
          <a:p>
            <a:pPr marL="0" indent="0" eaLnBrk="1" hangingPunct="1">
              <a:lnSpc>
                <a:spcPct val="95000"/>
              </a:lnSpc>
              <a:buNone/>
            </a:pPr>
            <a:r>
              <a:rPr lang="en-US" b="1" dirty="0" smtClean="0"/>
              <a:t>Required</a:t>
            </a:r>
          </a:p>
          <a:p>
            <a:pPr marL="347663" indent="-347663" eaLnBrk="1" hangingPunct="1">
              <a:lnSpc>
                <a:spcPct val="95000"/>
              </a:lnSpc>
              <a:buClr>
                <a:schemeClr val="tx2"/>
              </a:buClr>
            </a:pPr>
            <a:r>
              <a:rPr lang="en-US" dirty="0" smtClean="0"/>
              <a:t>MRC 101</a:t>
            </a:r>
          </a:p>
          <a:p>
            <a:pPr marL="347663" indent="-347663" eaLnBrk="1" hangingPunct="1">
              <a:lnSpc>
                <a:spcPct val="95000"/>
              </a:lnSpc>
              <a:buClr>
                <a:schemeClr val="tx2"/>
              </a:buClr>
            </a:pPr>
            <a:r>
              <a:rPr lang="en-US" dirty="0" smtClean="0"/>
              <a:t>Incident Command (ICS)</a:t>
            </a:r>
          </a:p>
          <a:p>
            <a:pPr marL="347663" indent="-347663" eaLnBrk="1" hangingPunct="1">
              <a:lnSpc>
                <a:spcPct val="95000"/>
              </a:lnSpc>
              <a:buClr>
                <a:schemeClr val="tx2"/>
              </a:buClr>
            </a:pPr>
            <a:r>
              <a:rPr lang="en-US" dirty="0" smtClean="0"/>
              <a:t>Psychological First Aid</a:t>
            </a:r>
          </a:p>
          <a:p>
            <a:pPr marL="0" indent="0" eaLnBrk="1" hangingPunct="1">
              <a:lnSpc>
                <a:spcPct val="95000"/>
              </a:lnSpc>
              <a:spcBef>
                <a:spcPct val="35000"/>
              </a:spcBef>
              <a:buNone/>
            </a:pPr>
            <a:r>
              <a:rPr lang="en-US" b="1" dirty="0" smtClean="0"/>
              <a:t>Optional</a:t>
            </a:r>
          </a:p>
          <a:p>
            <a:pPr indent="-342900">
              <a:lnSpc>
                <a:spcPct val="95000"/>
              </a:lnSpc>
              <a:spcBef>
                <a:spcPct val="35000"/>
              </a:spcBef>
              <a:buClr>
                <a:schemeClr val="tx2"/>
              </a:buClr>
            </a:pPr>
            <a:r>
              <a:rPr lang="en-US" dirty="0" smtClean="0"/>
              <a:t>CPR/First Aid, emergency dispensing, shelters, pandemic flu, hazardous materials, threats etc.</a:t>
            </a:r>
          </a:p>
          <a:p>
            <a:pPr marL="347663" indent="-347663" eaLnBrk="1" hangingPunct="1">
              <a:lnSpc>
                <a:spcPct val="95000"/>
              </a:lnSpc>
              <a:spcBef>
                <a:spcPct val="35000"/>
              </a:spcBef>
              <a:buClr>
                <a:schemeClr val="tx2"/>
              </a:buClr>
            </a:pPr>
            <a:r>
              <a:rPr lang="en-US" dirty="0" smtClean="0"/>
              <a:t>“Just-in-Time” training</a:t>
            </a:r>
          </a:p>
          <a:p>
            <a:pPr marL="347663" indent="-347663" eaLnBrk="1" hangingPunct="1">
              <a:lnSpc>
                <a:spcPct val="95000"/>
              </a:lnSpc>
              <a:spcBef>
                <a:spcPct val="35000"/>
              </a:spcBef>
              <a:buClr>
                <a:schemeClr val="tx2"/>
              </a:buClr>
            </a:pPr>
            <a:r>
              <a:rPr lang="en-US" dirty="0" smtClean="0"/>
              <a:t>Exercises, workshops and conferences</a:t>
            </a:r>
          </a:p>
          <a:p>
            <a:pPr marL="347663" indent="-347663" eaLnBrk="1" hangingPunct="1">
              <a:lnSpc>
                <a:spcPct val="95000"/>
              </a:lnSpc>
              <a:spcBef>
                <a:spcPct val="35000"/>
              </a:spcBef>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Volunteer Learning Paths</a:t>
            </a:r>
            <a:endParaRPr lang="en-US" dirty="0"/>
          </a:p>
        </p:txBody>
      </p:sp>
      <p:sp>
        <p:nvSpPr>
          <p:cNvPr id="6" name="Text Placeholder 5"/>
          <p:cNvSpPr>
            <a:spLocks noGrp="1"/>
          </p:cNvSpPr>
          <p:nvPr>
            <p:ph idx="1"/>
          </p:nvPr>
        </p:nvSpPr>
        <p:spPr/>
        <p:txBody>
          <a:bodyPr>
            <a:noAutofit/>
          </a:bodyPr>
          <a:lstStyle/>
          <a:p>
            <a:pPr marL="114300" indent="0">
              <a:spcBef>
                <a:spcPts val="0"/>
              </a:spcBef>
              <a:buNone/>
            </a:pPr>
            <a:r>
              <a:rPr lang="en-US" dirty="0" smtClean="0"/>
              <a:t>Volunteer Core Competencies are categorized by: </a:t>
            </a:r>
          </a:p>
          <a:p>
            <a:pPr>
              <a:spcBef>
                <a:spcPts val="0"/>
              </a:spcBef>
              <a:buClr>
                <a:schemeClr val="tx2"/>
              </a:buClr>
            </a:pPr>
            <a:r>
              <a:rPr lang="en-US" dirty="0"/>
              <a:t>Preparedness</a:t>
            </a:r>
          </a:p>
          <a:p>
            <a:pPr>
              <a:spcBef>
                <a:spcPts val="0"/>
              </a:spcBef>
              <a:buClr>
                <a:schemeClr val="tx2"/>
              </a:buClr>
            </a:pPr>
            <a:r>
              <a:rPr lang="en-US" dirty="0"/>
              <a:t> Response</a:t>
            </a:r>
          </a:p>
          <a:p>
            <a:pPr>
              <a:spcBef>
                <a:spcPts val="0"/>
              </a:spcBef>
              <a:buClr>
                <a:schemeClr val="tx2"/>
              </a:buClr>
            </a:pPr>
            <a:r>
              <a:rPr lang="en-US" dirty="0" smtClean="0"/>
              <a:t> Leadership </a:t>
            </a:r>
          </a:p>
          <a:p>
            <a:pPr>
              <a:spcBef>
                <a:spcPts val="0"/>
              </a:spcBef>
              <a:buClr>
                <a:schemeClr val="tx2"/>
              </a:buClr>
            </a:pPr>
            <a:r>
              <a:rPr lang="en-US" dirty="0" smtClean="0"/>
              <a:t>Support for Community Resilience</a:t>
            </a:r>
          </a:p>
          <a:p>
            <a:pPr>
              <a:spcBef>
                <a:spcPts val="0"/>
              </a:spcBef>
              <a:buClr>
                <a:schemeClr val="tx2"/>
              </a:buClr>
            </a:pPr>
            <a:endParaRPr lang="en-US" dirty="0"/>
          </a:p>
          <a:p>
            <a:pPr marL="114300" indent="0" algn="ctr">
              <a:spcBef>
                <a:spcPts val="0"/>
              </a:spcBef>
              <a:buClr>
                <a:schemeClr val="tx2"/>
              </a:buClr>
              <a:buNone/>
            </a:pPr>
            <a:r>
              <a:rPr lang="en-US" dirty="0" smtClean="0">
                <a:solidFill>
                  <a:srgbClr val="C00000"/>
                </a:solidFill>
              </a:rPr>
              <a:t>Each Leaning path has associated Core Competencies</a:t>
            </a:r>
          </a:p>
          <a:p>
            <a:pPr marL="114300" indent="0" algn="ctr">
              <a:spcBef>
                <a:spcPts val="0"/>
              </a:spcBef>
              <a:buClr>
                <a:schemeClr val="tx2"/>
              </a:buClr>
              <a:buNone/>
            </a:pPr>
            <a:endParaRPr lang="en-US" dirty="0" smtClean="0">
              <a:solidFill>
                <a:srgbClr val="C00000"/>
              </a:solidFill>
            </a:endParaRPr>
          </a:p>
          <a:p>
            <a:pPr>
              <a:spcBef>
                <a:spcPts val="0"/>
              </a:spcBef>
            </a:pPr>
            <a:endParaRPr lang="en-US" dirty="0"/>
          </a:p>
          <a:p>
            <a:pPr marL="114300" indent="0">
              <a:spcBef>
                <a:spcPts val="0"/>
              </a:spcBef>
              <a:buNone/>
            </a:pPr>
            <a:endParaRPr lang="en-US" dirty="0"/>
          </a:p>
        </p:txBody>
      </p:sp>
    </p:spTree>
    <p:extLst>
      <p:ext uri="{BB962C8B-B14F-4D97-AF65-F5344CB8AC3E}">
        <p14:creationId xmlns:p14="http://schemas.microsoft.com/office/powerpoint/2010/main" val="36779492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p:txBody>
          <a:bodyPr>
            <a:noAutofit/>
          </a:bodyPr>
          <a:lstStyle/>
          <a:p>
            <a:pPr>
              <a:spcBef>
                <a:spcPts val="0"/>
              </a:spcBef>
            </a:pPr>
            <a:r>
              <a:rPr lang="en-US" dirty="0" smtClean="0"/>
              <a:t>Personal and Family </a:t>
            </a:r>
          </a:p>
          <a:p>
            <a:pPr>
              <a:spcBef>
                <a:spcPts val="0"/>
              </a:spcBef>
            </a:pPr>
            <a:r>
              <a:rPr lang="en-US" dirty="0" smtClean="0"/>
              <a:t>Preparedness and safety</a:t>
            </a:r>
            <a:endParaRPr lang="en-US" dirty="0"/>
          </a:p>
        </p:txBody>
      </p:sp>
      <p:sp>
        <p:nvSpPr>
          <p:cNvPr id="3" name="Title 2"/>
          <p:cNvSpPr>
            <a:spLocks noGrp="1"/>
          </p:cNvSpPr>
          <p:nvPr>
            <p:ph type="ctrTitle"/>
          </p:nvPr>
        </p:nvSpPr>
        <p:spPr/>
        <p:txBody>
          <a:bodyPr/>
          <a:lstStyle/>
          <a:p>
            <a:r>
              <a:rPr lang="en-US" dirty="0" smtClean="0"/>
              <a:t>Volunteer Preparedness </a:t>
            </a:r>
            <a:endParaRPr lang="en-US" dirty="0"/>
          </a:p>
        </p:txBody>
      </p:sp>
      <p:sp>
        <p:nvSpPr>
          <p:cNvPr id="2" name="TextBox 1"/>
          <p:cNvSpPr txBox="1"/>
          <p:nvPr/>
        </p:nvSpPr>
        <p:spPr>
          <a:xfrm>
            <a:off x="7903028" y="4743450"/>
            <a:ext cx="555171" cy="707886"/>
          </a:xfrm>
          <a:prstGeom prst="rect">
            <a:avLst/>
          </a:prstGeom>
          <a:noFill/>
        </p:spPr>
        <p:txBody>
          <a:bodyPr wrap="square" rtlCol="0">
            <a:spAutoFit/>
          </a:bodyPr>
          <a:lstStyle/>
          <a:p>
            <a:r>
              <a:rPr lang="en-US" sz="2000" dirty="0" smtClean="0">
                <a:solidFill>
                  <a:schemeClr val="bg1"/>
                </a:solidFill>
              </a:rPr>
              <a:t>C1 </a:t>
            </a:r>
          </a:p>
          <a:p>
            <a:r>
              <a:rPr lang="en-US" sz="2000" dirty="0" smtClean="0">
                <a:solidFill>
                  <a:schemeClr val="bg1"/>
                </a:solidFill>
              </a:rPr>
              <a:t>C5</a:t>
            </a:r>
            <a:endParaRPr lang="en-US" sz="2000" dirty="0">
              <a:solidFill>
                <a:schemeClr val="bg1"/>
              </a:solidFill>
            </a:endParaRPr>
          </a:p>
        </p:txBody>
      </p:sp>
    </p:spTree>
    <p:extLst>
      <p:ext uri="{BB962C8B-B14F-4D97-AF65-F5344CB8AC3E}">
        <p14:creationId xmlns:p14="http://schemas.microsoft.com/office/powerpoint/2010/main" val="26564892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2"/>
          <p:cNvSpPr>
            <a:spLocks noGrp="1" noChangeArrowheads="1"/>
          </p:cNvSpPr>
          <p:nvPr>
            <p:ph type="title"/>
          </p:nvPr>
        </p:nvSpPr>
        <p:spPr>
          <a:noFill/>
        </p:spPr>
        <p:txBody>
          <a:bodyPr>
            <a:normAutofit fontScale="90000"/>
          </a:bodyPr>
          <a:lstStyle/>
          <a:p>
            <a:r>
              <a:rPr lang="en-US" dirty="0" smtClean="0">
                <a:effectLst/>
              </a:rPr>
              <a:t>Practice the Life Safety Code</a:t>
            </a:r>
          </a:p>
        </p:txBody>
      </p:sp>
      <p:sp>
        <p:nvSpPr>
          <p:cNvPr id="509954" name="Rectangle 3"/>
          <p:cNvSpPr>
            <a:spLocks noGrp="1" noChangeArrowheads="1"/>
          </p:cNvSpPr>
          <p:nvPr>
            <p:ph idx="1"/>
          </p:nvPr>
        </p:nvSpPr>
        <p:spPr>
          <a:xfrm>
            <a:off x="457200" y="1937982"/>
            <a:ext cx="8229600" cy="4188181"/>
          </a:xfrm>
        </p:spPr>
        <p:txBody>
          <a:bodyPr>
            <a:normAutofit/>
          </a:bodyPr>
          <a:lstStyle/>
          <a:p>
            <a:pPr>
              <a:lnSpc>
                <a:spcPct val="100000"/>
              </a:lnSpc>
              <a:spcBef>
                <a:spcPct val="35000"/>
              </a:spcBef>
            </a:pPr>
            <a:r>
              <a:rPr lang="en-US" dirty="0" smtClean="0"/>
              <a:t>FIRST …protect yourself</a:t>
            </a:r>
          </a:p>
          <a:p>
            <a:pPr>
              <a:lnSpc>
                <a:spcPct val="100000"/>
              </a:lnSpc>
              <a:spcBef>
                <a:spcPct val="35000"/>
              </a:spcBef>
            </a:pPr>
            <a:r>
              <a:rPr lang="en-US" dirty="0" smtClean="0"/>
              <a:t>THEN …others</a:t>
            </a:r>
          </a:p>
          <a:p>
            <a:pPr>
              <a:lnSpc>
                <a:spcPct val="100000"/>
              </a:lnSpc>
              <a:spcBef>
                <a:spcPct val="35000"/>
              </a:spcBef>
            </a:pPr>
            <a:r>
              <a:rPr lang="en-US" dirty="0" smtClean="0"/>
              <a:t>THEN …control the incident</a:t>
            </a:r>
          </a:p>
          <a:p>
            <a:pPr>
              <a:lnSpc>
                <a:spcPct val="100000"/>
              </a:lnSpc>
              <a:spcBef>
                <a:spcPct val="35000"/>
              </a:spcBef>
            </a:pPr>
            <a:r>
              <a:rPr lang="en-US" dirty="0" smtClean="0"/>
              <a:t>THEN… save property and the environment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20686" y="408372"/>
            <a:ext cx="6669314" cy="1039427"/>
          </a:xfrm>
        </p:spPr>
        <p:txBody>
          <a:bodyPr>
            <a:noAutofit/>
          </a:bodyPr>
          <a:lstStyle/>
          <a:p>
            <a:pPr indent="0">
              <a:defRPr/>
            </a:pPr>
            <a:r>
              <a:rPr lang="en-US" sz="3200" dirty="0" smtClean="0"/>
              <a:t>C-1 Demonstrate </a:t>
            </a:r>
            <a:r>
              <a:rPr lang="en-US" sz="3200" dirty="0"/>
              <a:t>personal and family preparedness</a:t>
            </a:r>
            <a:endParaRPr lang="en-US" sz="3200" b="1" dirty="0" smtClean="0"/>
          </a:p>
        </p:txBody>
      </p:sp>
      <p:sp>
        <p:nvSpPr>
          <p:cNvPr id="514051" name="Rectangle 4"/>
          <p:cNvSpPr>
            <a:spLocks noGrp="1" noChangeArrowheads="1"/>
          </p:cNvSpPr>
          <p:nvPr>
            <p:ph idx="1"/>
          </p:nvPr>
        </p:nvSpPr>
        <p:spPr/>
        <p:txBody>
          <a:bodyPr/>
          <a:lstStyle/>
          <a:p>
            <a:pPr marL="290513" indent="-290513" eaLnBrk="1" hangingPunct="1">
              <a:tabLst>
                <a:tab pos="347663" algn="l"/>
              </a:tabLst>
            </a:pPr>
            <a:r>
              <a:rPr lang="en-US" sz="2800" dirty="0" smtClean="0"/>
              <a:t>have a family  preparedness plan</a:t>
            </a:r>
          </a:p>
          <a:p>
            <a:pPr marL="290513" indent="-290513" eaLnBrk="1" hangingPunct="1">
              <a:tabLst>
                <a:tab pos="347663" algn="l"/>
              </a:tabLst>
            </a:pPr>
            <a:r>
              <a:rPr lang="en-US" sz="2800" dirty="0" smtClean="0"/>
              <a:t>know about</a:t>
            </a:r>
          </a:p>
          <a:p>
            <a:pPr lvl="1" indent="-338138" eaLnBrk="1" hangingPunct="1">
              <a:buSzPct val="75000"/>
              <a:tabLst>
                <a:tab pos="347663" algn="l"/>
              </a:tabLst>
            </a:pPr>
            <a:r>
              <a:rPr lang="en-US" sz="2800" dirty="0" smtClean="0"/>
              <a:t>school plans</a:t>
            </a:r>
          </a:p>
          <a:p>
            <a:pPr lvl="1" indent="-338138" eaLnBrk="1" hangingPunct="1">
              <a:buSzPct val="75000"/>
              <a:tabLst>
                <a:tab pos="347663" algn="l"/>
              </a:tabLst>
            </a:pPr>
            <a:r>
              <a:rPr lang="en-US" sz="2800" dirty="0" smtClean="0"/>
              <a:t>workplace plans</a:t>
            </a:r>
          </a:p>
          <a:p>
            <a:pPr lvl="1" indent="-338138" eaLnBrk="1" hangingPunct="1">
              <a:buSzPct val="75000"/>
              <a:tabLst>
                <a:tab pos="347663" algn="l"/>
              </a:tabLst>
            </a:pPr>
            <a:r>
              <a:rPr lang="en-US" sz="2800" dirty="0" smtClean="0"/>
              <a:t>local plans</a:t>
            </a:r>
          </a:p>
          <a:p>
            <a:pPr lvl="1" indent="-338138" eaLnBrk="1" hangingPunct="1">
              <a:buSzPct val="75000"/>
              <a:tabLst>
                <a:tab pos="347663" algn="l"/>
              </a:tabLst>
            </a:pPr>
            <a:r>
              <a:rPr lang="en-US" sz="2800" dirty="0"/>
              <a:t>y</a:t>
            </a:r>
            <a:r>
              <a:rPr lang="en-US" sz="2800" dirty="0" smtClean="0"/>
              <a:t>our friends and neighbors’ plans</a:t>
            </a:r>
          </a:p>
          <a:p>
            <a:pPr marL="290513" indent="-290513" eaLnBrk="1" hangingPunct="1">
              <a:lnSpc>
                <a:spcPct val="150000"/>
              </a:lnSpc>
              <a:buFont typeface="Wingdings" pitchFamily="2" charset="2"/>
              <a:buNone/>
              <a:tabLst>
                <a:tab pos="347663" algn="l"/>
              </a:tabLst>
            </a:pPr>
            <a:endParaRPr lang="en-US" sz="2400" dirty="0" smtClean="0"/>
          </a:p>
        </p:txBody>
      </p:sp>
      <p:pic>
        <p:nvPicPr>
          <p:cNvPr id="514052" name="Picture 19"/>
          <p:cNvPicPr>
            <a:picLocks noChangeAspect="1" noChangeArrowheads="1"/>
          </p:cNvPicPr>
          <p:nvPr/>
        </p:nvPicPr>
        <p:blipFill>
          <a:blip r:embed="rId3"/>
          <a:srcRect l="12671" t="1770" r="13821" b="1770"/>
          <a:stretch>
            <a:fillRect/>
          </a:stretch>
        </p:blipFill>
        <p:spPr bwMode="auto">
          <a:xfrm>
            <a:off x="6768193" y="1749425"/>
            <a:ext cx="2074182" cy="2360941"/>
          </a:xfrm>
          <a:prstGeom prst="rect">
            <a:avLst/>
          </a:prstGeom>
          <a:solidFill>
            <a:schemeClr val="bg1"/>
          </a:solidFill>
          <a:ln w="9525">
            <a:noFill/>
            <a:miter lim="800000"/>
            <a:headEnd/>
            <a:tailEnd/>
          </a:ln>
        </p:spPr>
      </p:pic>
      <p:sp>
        <p:nvSpPr>
          <p:cNvPr id="6" name="TextBox 5"/>
          <p:cNvSpPr txBox="1"/>
          <p:nvPr/>
        </p:nvSpPr>
        <p:spPr>
          <a:xfrm>
            <a:off x="901700" y="5710719"/>
            <a:ext cx="73596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C00000"/>
                </a:solidFill>
              </a:rPr>
              <a:t>Complete a personal and family preparedness plan</a:t>
            </a:r>
            <a:endParaRPr lang="en-US"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501" name="Rectangle 13"/>
          <p:cNvSpPr>
            <a:spLocks noGrp="1" noChangeArrowheads="1"/>
          </p:cNvSpPr>
          <p:nvPr>
            <p:ph type="title"/>
          </p:nvPr>
        </p:nvSpPr>
        <p:spPr>
          <a:xfrm>
            <a:off x="2260600" y="408372"/>
            <a:ext cx="6426200" cy="1039427"/>
          </a:xfrm>
        </p:spPr>
        <p:txBody>
          <a:bodyPr/>
          <a:lstStyle/>
          <a:p>
            <a:pPr indent="0" eaLnBrk="1" hangingPunct="1">
              <a:defRPr/>
            </a:pPr>
            <a:r>
              <a:rPr lang="en-US" dirty="0" smtClean="0"/>
              <a:t>Make  a 72-hour Plan</a:t>
            </a:r>
          </a:p>
        </p:txBody>
      </p:sp>
      <p:sp>
        <p:nvSpPr>
          <p:cNvPr id="516099" name="Rectangle 14"/>
          <p:cNvSpPr>
            <a:spLocks noGrp="1" noChangeArrowheads="1"/>
          </p:cNvSpPr>
          <p:nvPr>
            <p:ph idx="1"/>
          </p:nvPr>
        </p:nvSpPr>
        <p:spPr/>
        <p:txBody>
          <a:bodyPr/>
          <a:lstStyle/>
          <a:p>
            <a:pPr marL="0" indent="0" eaLnBrk="1" hangingPunct="1">
              <a:lnSpc>
                <a:spcPct val="150000"/>
              </a:lnSpc>
              <a:buFont typeface="Wingdings" pitchFamily="2" charset="2"/>
              <a:buNone/>
            </a:pPr>
            <a:r>
              <a:rPr lang="en-US" sz="2800" dirty="0" smtClean="0"/>
              <a:t>You should plan on taking care of yourself and your family for 72 hours.    View this training:</a:t>
            </a:r>
          </a:p>
          <a:p>
            <a:pPr marL="0" indent="0">
              <a:lnSpc>
                <a:spcPct val="150000"/>
              </a:lnSpc>
              <a:buNone/>
            </a:pPr>
            <a:r>
              <a:rPr lang="en-US" altLang="en-US" sz="2800" u="sng" dirty="0">
                <a:hlinkClick r:id="rId3"/>
              </a:rPr>
              <a:t>Resources (click for video</a:t>
            </a:r>
            <a:r>
              <a:rPr lang="en-US" altLang="en-US" sz="2800" u="sng" dirty="0" smtClean="0">
                <a:hlinkClick r:id="rId3"/>
              </a:rPr>
              <a:t>)</a:t>
            </a:r>
            <a:endParaRPr lang="en-US" sz="2800" dirty="0" smtClean="0"/>
          </a:p>
          <a:p>
            <a:pPr marL="0" indent="0" eaLnBrk="1" hangingPunct="1">
              <a:lnSpc>
                <a:spcPct val="150000"/>
              </a:lnSpc>
              <a:buFont typeface="Wingdings" pitchFamily="2" charset="2"/>
              <a:buNone/>
            </a:pPr>
            <a:r>
              <a:rPr lang="en-US" sz="2800" dirty="0" smtClean="0">
                <a:hlinkClick r:id="rId4"/>
              </a:rPr>
              <a:t>www.wmmrc.org</a:t>
            </a:r>
            <a:r>
              <a:rPr lang="en-US" sz="2800" dirty="0" smtClean="0"/>
              <a:t> </a:t>
            </a:r>
          </a:p>
          <a:p>
            <a:pPr marL="0" indent="0" eaLnBrk="1" hangingPunct="1">
              <a:lnSpc>
                <a:spcPct val="150000"/>
              </a:lnSpc>
              <a:buFont typeface="Wingdings" pitchFamily="2" charset="2"/>
              <a:buNone/>
            </a:pPr>
            <a:r>
              <a:rPr lang="en-US" sz="2800" dirty="0" smtClean="0">
                <a:hlinkClick r:id="rId5"/>
              </a:rPr>
              <a:t>www.ready.gov</a:t>
            </a:r>
            <a:endParaRPr lang="en-US" sz="2800" dirty="0" smtClean="0"/>
          </a:p>
          <a:p>
            <a:pPr marL="0" indent="0" eaLnBrk="1" hangingPunct="1">
              <a:lnSpc>
                <a:spcPct val="150000"/>
              </a:lnSpc>
              <a:buFont typeface="Wingdings" pitchFamily="2" charset="2"/>
              <a:buNone/>
            </a:pPr>
            <a:endParaRPr lang="en-US" sz="2800" dirty="0" smtClean="0"/>
          </a:p>
        </p:txBody>
      </p:sp>
      <p:pic>
        <p:nvPicPr>
          <p:cNvPr id="516101" name="Picture 6"/>
          <p:cNvPicPr>
            <a:picLocks noChangeAspect="1" noChangeArrowheads="1"/>
          </p:cNvPicPr>
          <p:nvPr/>
        </p:nvPicPr>
        <p:blipFill>
          <a:blip r:embed="rId6"/>
          <a:srcRect/>
          <a:stretch>
            <a:fillRect/>
          </a:stretch>
        </p:blipFill>
        <p:spPr bwMode="auto">
          <a:xfrm>
            <a:off x="4674927" y="4157237"/>
            <a:ext cx="3848100" cy="11890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defRPr/>
            </a:pPr>
            <a:r>
              <a:rPr lang="en-US" dirty="0" smtClean="0">
                <a:solidFill>
                  <a:schemeClr val="tx2"/>
                </a:solidFill>
                <a:effectLst/>
              </a:rPr>
              <a:t>Welcome</a:t>
            </a:r>
          </a:p>
        </p:txBody>
      </p:sp>
      <p:sp>
        <p:nvSpPr>
          <p:cNvPr id="22531" name="Rectangle 3"/>
          <p:cNvSpPr>
            <a:spLocks noGrp="1" noChangeArrowheads="1"/>
          </p:cNvSpPr>
          <p:nvPr>
            <p:ph idx="1"/>
          </p:nvPr>
        </p:nvSpPr>
        <p:spPr/>
        <p:txBody>
          <a:bodyPr/>
          <a:lstStyle/>
          <a:p>
            <a:pPr eaLnBrk="1" hangingPunct="1">
              <a:buFont typeface="Wingdings" pitchFamily="2" charset="2"/>
              <a:buNone/>
              <a:defRPr/>
            </a:pPr>
            <a:r>
              <a:rPr lang="en-US" sz="2800" b="1" dirty="0" smtClean="0"/>
              <a:t>The MRC Experience</a:t>
            </a:r>
            <a:r>
              <a:rPr lang="en-US" sz="2800" dirty="0" smtClean="0"/>
              <a:t> </a:t>
            </a:r>
          </a:p>
          <a:p>
            <a:pPr eaLnBrk="1" hangingPunct="1">
              <a:lnSpc>
                <a:spcPct val="100000"/>
              </a:lnSpc>
              <a:buFont typeface="Wingdings" pitchFamily="2" charset="2"/>
              <a:buNone/>
              <a:defRPr/>
            </a:pPr>
            <a:r>
              <a:rPr lang="en-US" sz="3600" dirty="0" smtClean="0">
                <a:solidFill>
                  <a:srgbClr val="000099"/>
                </a:solidFill>
              </a:rPr>
              <a:t>…</a:t>
            </a:r>
            <a:r>
              <a:rPr lang="en-US" sz="2800" dirty="0" smtClean="0"/>
              <a:t>gives you an opportunity to work and train with a group of people, who like yourself, want to be part of the solution when disasters or public health emergencies happen. </a:t>
            </a:r>
          </a:p>
          <a:p>
            <a:pPr eaLnBrk="1" hangingPunct="1">
              <a:buFont typeface="Wingdings" pitchFamily="2" charset="2"/>
              <a:buNone/>
              <a:defRPr/>
            </a:pPr>
            <a:r>
              <a:rPr lang="en-US" sz="2800" dirty="0" smtClean="0"/>
              <a:t>   </a:t>
            </a:r>
          </a:p>
          <a:p>
            <a:pPr eaLnBrk="1" hangingPunct="1">
              <a:buFont typeface="Wingdings" pitchFamily="2" charset="2"/>
              <a:buNone/>
              <a:defRPr/>
            </a:pP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98700" y="408372"/>
            <a:ext cx="6388100" cy="1466308"/>
          </a:xfrm>
        </p:spPr>
        <p:txBody>
          <a:bodyPr>
            <a:normAutofit fontScale="90000"/>
          </a:bodyPr>
          <a:lstStyle/>
          <a:p>
            <a:pPr>
              <a:defRPr/>
            </a:pPr>
            <a:r>
              <a:rPr lang="en-US" sz="3100" dirty="0" smtClean="0"/>
              <a:t/>
            </a:r>
            <a:br>
              <a:rPr lang="en-US" sz="3100" dirty="0" smtClean="0"/>
            </a:br>
            <a:r>
              <a:rPr lang="en-US" sz="3100" dirty="0" smtClean="0"/>
              <a:t>c-5 Demonstrate </a:t>
            </a:r>
            <a:r>
              <a:rPr lang="en-US" sz="3100" dirty="0"/>
              <a:t>knowledge of </a:t>
            </a:r>
            <a:r>
              <a:rPr lang="en-US" sz="3100" dirty="0" smtClean="0"/>
              <a:t/>
            </a:r>
            <a:br>
              <a:rPr lang="en-US" sz="3100" dirty="0" smtClean="0"/>
            </a:br>
            <a:r>
              <a:rPr lang="en-US" sz="3100" dirty="0" smtClean="0"/>
              <a:t>personal </a:t>
            </a:r>
            <a:r>
              <a:rPr lang="en-US" sz="3100" dirty="0"/>
              <a:t>safety </a:t>
            </a:r>
            <a:r>
              <a:rPr lang="en-US" sz="3100" dirty="0" smtClean="0"/>
              <a:t>measures</a:t>
            </a:r>
            <a:br>
              <a:rPr lang="en-US" sz="3100" dirty="0" smtClean="0"/>
            </a:br>
            <a:endParaRPr lang="en-US" sz="4800" b="1" dirty="0"/>
          </a:p>
        </p:txBody>
      </p:sp>
      <p:sp>
        <p:nvSpPr>
          <p:cNvPr id="507907" name="Rectangle 3"/>
          <p:cNvSpPr>
            <a:spLocks noGrp="1" noChangeArrowheads="1"/>
          </p:cNvSpPr>
          <p:nvPr>
            <p:ph idx="1"/>
          </p:nvPr>
        </p:nvSpPr>
        <p:spPr>
          <a:xfrm>
            <a:off x="457200" y="1752600"/>
            <a:ext cx="4838700" cy="3759199"/>
          </a:xfrm>
        </p:spPr>
        <p:txBody>
          <a:bodyPr/>
          <a:lstStyle/>
          <a:p>
            <a:pPr eaLnBrk="1" hangingPunct="1">
              <a:lnSpc>
                <a:spcPct val="100000"/>
              </a:lnSpc>
              <a:spcBef>
                <a:spcPct val="30000"/>
              </a:spcBef>
            </a:pPr>
            <a:r>
              <a:rPr lang="en-US" sz="2800" dirty="0" smtClean="0"/>
              <a:t>Learn about and use standard precautions</a:t>
            </a:r>
          </a:p>
          <a:p>
            <a:pPr eaLnBrk="1" hangingPunct="1">
              <a:lnSpc>
                <a:spcPct val="100000"/>
              </a:lnSpc>
              <a:spcBef>
                <a:spcPct val="30000"/>
              </a:spcBef>
            </a:pPr>
            <a:r>
              <a:rPr lang="en-US" sz="2800" dirty="0" smtClean="0"/>
              <a:t>Ask for training about how to use personal protective equipment (PPE)</a:t>
            </a:r>
          </a:p>
          <a:p>
            <a:pPr marL="114300" indent="0" eaLnBrk="1" hangingPunct="1">
              <a:buNone/>
            </a:pPr>
            <a:endParaRPr lang="en-US" sz="2800" dirty="0" smtClean="0"/>
          </a:p>
        </p:txBody>
      </p:sp>
      <p:pic>
        <p:nvPicPr>
          <p:cNvPr id="507908" name="Picture 7"/>
          <p:cNvPicPr>
            <a:picLocks noChangeAspect="1" noChangeArrowheads="1"/>
          </p:cNvPicPr>
          <p:nvPr/>
        </p:nvPicPr>
        <p:blipFill>
          <a:blip r:embed="rId3"/>
          <a:srcRect/>
          <a:stretch>
            <a:fillRect/>
          </a:stretch>
        </p:blipFill>
        <p:spPr bwMode="auto">
          <a:xfrm>
            <a:off x="6223000" y="1874680"/>
            <a:ext cx="2266950" cy="3472020"/>
          </a:xfrm>
          <a:prstGeom prst="rect">
            <a:avLst/>
          </a:prstGeom>
          <a:noFill/>
          <a:ln w="9525">
            <a:noFill/>
            <a:miter lim="800000"/>
            <a:headEnd/>
            <a:tailEnd/>
          </a:ln>
        </p:spPr>
      </p:pic>
      <p:sp>
        <p:nvSpPr>
          <p:cNvPr id="2" name="TextBox 1"/>
          <p:cNvSpPr txBox="1"/>
          <p:nvPr/>
        </p:nvSpPr>
        <p:spPr>
          <a:xfrm>
            <a:off x="414338" y="5681364"/>
            <a:ext cx="8077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accent2"/>
                </a:solidFill>
              </a:rPr>
              <a:t>Demonstrate safe behaviors during MRC activities</a:t>
            </a:r>
            <a:endParaRPr lang="en-US"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defRPr/>
            </a:pPr>
            <a:r>
              <a:rPr lang="en-US" sz="3600" dirty="0" smtClean="0"/>
              <a:t>Practice Healthy Habits</a:t>
            </a:r>
          </a:p>
        </p:txBody>
      </p:sp>
      <p:sp>
        <p:nvSpPr>
          <p:cNvPr id="512003" name="Rectangle 3"/>
          <p:cNvSpPr>
            <a:spLocks noGrp="1" noChangeArrowheads="1"/>
          </p:cNvSpPr>
          <p:nvPr>
            <p:ph idx="1"/>
          </p:nvPr>
        </p:nvSpPr>
        <p:spPr>
          <a:xfrm>
            <a:off x="457200" y="1752600"/>
            <a:ext cx="6159500" cy="4373563"/>
          </a:xfrm>
        </p:spPr>
        <p:txBody>
          <a:bodyPr/>
          <a:lstStyle/>
          <a:p>
            <a:pPr marL="290513" indent="-290513" eaLnBrk="1" hangingPunct="1">
              <a:lnSpc>
                <a:spcPct val="80000"/>
              </a:lnSpc>
            </a:pPr>
            <a:endParaRPr lang="en-US" sz="2800" dirty="0" smtClean="0"/>
          </a:p>
          <a:p>
            <a:pPr marL="0" indent="0" algn="ctr">
              <a:lnSpc>
                <a:spcPct val="80000"/>
              </a:lnSpc>
              <a:buNone/>
            </a:pPr>
            <a:r>
              <a:rPr lang="en-US" sz="2800" dirty="0">
                <a:solidFill>
                  <a:srgbClr val="C00000"/>
                </a:solidFill>
                <a:latin typeface="Verdana" pitchFamily="34" charset="0"/>
              </a:rPr>
              <a:t>Your best protection is a strong immune system, so…</a:t>
            </a:r>
          </a:p>
          <a:p>
            <a:pPr marL="290513" indent="-290513" eaLnBrk="1" hangingPunct="1">
              <a:lnSpc>
                <a:spcPct val="80000"/>
              </a:lnSpc>
            </a:pPr>
            <a:endParaRPr lang="en-US" sz="2800" dirty="0"/>
          </a:p>
          <a:p>
            <a:pPr marL="457200" indent="-457200">
              <a:lnSpc>
                <a:spcPct val="80000"/>
              </a:lnSpc>
            </a:pPr>
            <a:r>
              <a:rPr lang="en-US" sz="2800" dirty="0" smtClean="0"/>
              <a:t>eat well, get plenty of rest and  exercise</a:t>
            </a:r>
          </a:p>
          <a:p>
            <a:pPr marL="457200" indent="-457200">
              <a:lnSpc>
                <a:spcPct val="80000"/>
              </a:lnSpc>
            </a:pPr>
            <a:r>
              <a:rPr lang="en-US" sz="2800" dirty="0"/>
              <a:t>follow good hand washing and cough etiquette </a:t>
            </a:r>
            <a:r>
              <a:rPr lang="en-US" sz="2800" dirty="0" smtClean="0"/>
              <a:t>practices</a:t>
            </a:r>
          </a:p>
          <a:p>
            <a:pPr marL="457200" indent="-457200">
              <a:lnSpc>
                <a:spcPct val="80000"/>
              </a:lnSpc>
            </a:pPr>
            <a:r>
              <a:rPr lang="en-US" sz="2800" dirty="0"/>
              <a:t>u</a:t>
            </a:r>
            <a:r>
              <a:rPr lang="en-US" sz="2800" dirty="0" smtClean="0"/>
              <a:t>se sanitizer frequently </a:t>
            </a:r>
            <a:endParaRPr lang="en-US" sz="2800" dirty="0"/>
          </a:p>
        </p:txBody>
      </p:sp>
      <p:pic>
        <p:nvPicPr>
          <p:cNvPr id="512004" name="Picture 10"/>
          <p:cNvPicPr>
            <a:picLocks noChangeAspect="1" noChangeArrowheads="1"/>
          </p:cNvPicPr>
          <p:nvPr/>
        </p:nvPicPr>
        <p:blipFill>
          <a:blip r:embed="rId3"/>
          <a:srcRect b="18141"/>
          <a:stretch>
            <a:fillRect/>
          </a:stretch>
        </p:blipFill>
        <p:spPr bwMode="auto">
          <a:xfrm>
            <a:off x="6870700" y="1841500"/>
            <a:ext cx="1323975" cy="43195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5171" y="4816929"/>
            <a:ext cx="6743700" cy="710292"/>
          </a:xfrm>
        </p:spPr>
        <p:txBody>
          <a:bodyPr>
            <a:noAutofit/>
          </a:bodyPr>
          <a:lstStyle/>
          <a:p>
            <a:pPr>
              <a:lnSpc>
                <a:spcPct val="90000"/>
              </a:lnSpc>
              <a:spcBef>
                <a:spcPts val="0"/>
              </a:spcBef>
            </a:pPr>
            <a:r>
              <a:rPr lang="en-US" sz="1600" dirty="0" smtClean="0"/>
              <a:t>MRC Response plans, Communication, Roles, and Service implications</a:t>
            </a:r>
          </a:p>
        </p:txBody>
      </p:sp>
      <p:sp>
        <p:nvSpPr>
          <p:cNvPr id="4" name="Title 3"/>
          <p:cNvSpPr>
            <a:spLocks noGrp="1"/>
          </p:cNvSpPr>
          <p:nvPr>
            <p:ph type="ctrTitle"/>
          </p:nvPr>
        </p:nvSpPr>
        <p:spPr/>
        <p:txBody>
          <a:bodyPr/>
          <a:lstStyle/>
          <a:p>
            <a:r>
              <a:rPr lang="en-US" dirty="0" smtClean="0"/>
              <a:t>Volunteer Response</a:t>
            </a:r>
            <a:endParaRPr lang="en-US" dirty="0"/>
          </a:p>
        </p:txBody>
      </p:sp>
      <p:sp>
        <p:nvSpPr>
          <p:cNvPr id="2" name="TextBox 1"/>
          <p:cNvSpPr txBox="1"/>
          <p:nvPr/>
        </p:nvSpPr>
        <p:spPr>
          <a:xfrm>
            <a:off x="7903029" y="3559629"/>
            <a:ext cx="587828" cy="1569660"/>
          </a:xfrm>
          <a:prstGeom prst="rect">
            <a:avLst/>
          </a:prstGeom>
          <a:noFill/>
        </p:spPr>
        <p:txBody>
          <a:bodyPr wrap="square" rtlCol="0">
            <a:spAutoFit/>
          </a:bodyPr>
          <a:lstStyle/>
          <a:p>
            <a:r>
              <a:rPr lang="en-US" dirty="0" smtClean="0">
                <a:solidFill>
                  <a:schemeClr val="bg1"/>
                </a:solidFill>
              </a:rPr>
              <a:t>C2</a:t>
            </a:r>
          </a:p>
          <a:p>
            <a:r>
              <a:rPr lang="en-US" dirty="0" smtClean="0">
                <a:solidFill>
                  <a:schemeClr val="bg1"/>
                </a:solidFill>
              </a:rPr>
              <a:t>C4</a:t>
            </a:r>
          </a:p>
          <a:p>
            <a:r>
              <a:rPr lang="en-US" dirty="0" smtClean="0">
                <a:solidFill>
                  <a:schemeClr val="bg1"/>
                </a:solidFill>
              </a:rPr>
              <a:t>C6</a:t>
            </a:r>
          </a:p>
          <a:p>
            <a:r>
              <a:rPr lang="en-US" dirty="0" smtClean="0">
                <a:solidFill>
                  <a:schemeClr val="bg1"/>
                </a:solidFill>
              </a:rPr>
              <a:t>C7</a:t>
            </a:r>
            <a:endParaRPr lang="en-US" dirty="0">
              <a:solidFill>
                <a:schemeClr val="bg1"/>
              </a:solidFill>
            </a:endParaRPr>
          </a:p>
        </p:txBody>
      </p:sp>
    </p:spTree>
    <p:extLst>
      <p:ext uri="{BB962C8B-B14F-4D97-AF65-F5344CB8AC3E}">
        <p14:creationId xmlns:p14="http://schemas.microsoft.com/office/powerpoint/2010/main" val="7582730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36800" y="408372"/>
            <a:ext cx="6350000" cy="1039427"/>
          </a:xfrm>
        </p:spPr>
        <p:txBody>
          <a:bodyPr>
            <a:noAutofit/>
          </a:bodyPr>
          <a:lstStyle/>
          <a:p>
            <a:pPr indent="0"/>
            <a:r>
              <a:rPr lang="en-US" sz="2400" dirty="0" smtClean="0"/>
              <a:t>c-2 Demonstrate Knowledge of Your Expected Role in Response Plans</a:t>
            </a:r>
            <a:endParaRPr lang="en-US" sz="2400" dirty="0"/>
          </a:p>
        </p:txBody>
      </p:sp>
      <p:sp>
        <p:nvSpPr>
          <p:cNvPr id="8" name="Content Placeholder 7"/>
          <p:cNvSpPr>
            <a:spLocks noGrp="1"/>
          </p:cNvSpPr>
          <p:nvPr>
            <p:ph idx="1"/>
          </p:nvPr>
        </p:nvSpPr>
        <p:spPr>
          <a:xfrm>
            <a:off x="457200" y="2142699"/>
            <a:ext cx="8229600" cy="3983464"/>
          </a:xfrm>
        </p:spPr>
        <p:txBody>
          <a:bodyPr>
            <a:normAutofit/>
          </a:bodyPr>
          <a:lstStyle/>
          <a:p>
            <a:pPr marL="571500" indent="-457200">
              <a:spcBef>
                <a:spcPts val="1800"/>
              </a:spcBef>
              <a:buClr>
                <a:schemeClr val="tx2"/>
              </a:buClr>
              <a:buFont typeface="+mj-lt"/>
              <a:buAutoNum type="arabicPeriod"/>
            </a:pPr>
            <a:r>
              <a:rPr lang="en-US" sz="2800" dirty="0" smtClean="0"/>
              <a:t>Activation, reporting and demobilization</a:t>
            </a:r>
          </a:p>
          <a:p>
            <a:pPr marL="571500" indent="-457200">
              <a:spcBef>
                <a:spcPts val="1800"/>
              </a:spcBef>
              <a:buClr>
                <a:schemeClr val="tx2"/>
              </a:buClr>
              <a:buFont typeface="+mj-lt"/>
              <a:buAutoNum type="arabicPeriod"/>
            </a:pPr>
            <a:r>
              <a:rPr lang="en-US" sz="2800" dirty="0" smtClean="0"/>
              <a:t>Professional and ethical conduct</a:t>
            </a:r>
          </a:p>
          <a:p>
            <a:pPr marL="571500" indent="-457200">
              <a:spcBef>
                <a:spcPts val="1800"/>
              </a:spcBef>
              <a:buClr>
                <a:schemeClr val="tx2"/>
              </a:buClr>
              <a:buFont typeface="+mj-lt"/>
              <a:buAutoNum type="arabicPeriod"/>
            </a:pPr>
            <a:r>
              <a:rPr lang="en-US" sz="2800" dirty="0" smtClean="0"/>
              <a:t>Incident command system</a:t>
            </a:r>
            <a:endParaRPr lang="en-US" sz="2800" dirty="0"/>
          </a:p>
        </p:txBody>
      </p:sp>
    </p:spTree>
    <p:extLst>
      <p:ext uri="{BB962C8B-B14F-4D97-AF65-F5344CB8AC3E}">
        <p14:creationId xmlns:p14="http://schemas.microsoft.com/office/powerpoint/2010/main" val="385984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60600" y="408372"/>
            <a:ext cx="6426200" cy="1039427"/>
          </a:xfrm>
        </p:spPr>
        <p:txBody>
          <a:bodyPr>
            <a:noAutofit/>
          </a:bodyPr>
          <a:lstStyle/>
          <a:p>
            <a:pPr indent="0" eaLnBrk="1" hangingPunct="1">
              <a:defRPr/>
            </a:pPr>
            <a:r>
              <a:rPr lang="en-US" sz="2800" dirty="0" smtClean="0"/>
              <a:t>We Provide Support During Four Stages of an Emergency</a:t>
            </a:r>
            <a:r>
              <a:rPr lang="en-US" sz="2400" dirty="0" smtClean="0"/>
              <a:t>  </a:t>
            </a:r>
          </a:p>
        </p:txBody>
      </p:sp>
      <p:sp>
        <p:nvSpPr>
          <p:cNvPr id="452638" name="Rectangle 3"/>
          <p:cNvSpPr>
            <a:spLocks noGrp="1" noChangeArrowheads="1"/>
          </p:cNvSpPr>
          <p:nvPr>
            <p:ph idx="1"/>
          </p:nvPr>
        </p:nvSpPr>
        <p:spPr>
          <a:xfrm>
            <a:off x="0" y="1981200"/>
            <a:ext cx="5189538" cy="4114800"/>
          </a:xfrm>
        </p:spPr>
        <p:txBody>
          <a:bodyPr/>
          <a:lstStyle/>
          <a:p>
            <a:pPr marL="0" indent="0" eaLnBrk="1" hangingPunct="1">
              <a:buFont typeface="Wingdings" pitchFamily="2" charset="2"/>
              <a:buNone/>
            </a:pPr>
            <a:r>
              <a:rPr lang="en-US" sz="2800" dirty="0" smtClean="0"/>
              <a:t> </a:t>
            </a:r>
            <a:endParaRPr lang="en-US" dirty="0" smtClean="0"/>
          </a:p>
        </p:txBody>
      </p:sp>
      <p:graphicFrame>
        <p:nvGraphicFramePr>
          <p:cNvPr id="2" name="Diagram 1"/>
          <p:cNvGraphicFramePr/>
          <p:nvPr>
            <p:extLst>
              <p:ext uri="{D42A27DB-BD31-4B8C-83A1-F6EECF244321}">
                <p14:modId xmlns:p14="http://schemas.microsoft.com/office/powerpoint/2010/main" val="4119939574"/>
              </p:ext>
            </p:extLst>
          </p:nvPr>
        </p:nvGraphicFramePr>
        <p:xfrm>
          <a:off x="1244600" y="2070100"/>
          <a:ext cx="6527800" cy="349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35199" y="609600"/>
            <a:ext cx="6384925" cy="698500"/>
          </a:xfrm>
        </p:spPr>
        <p:txBody>
          <a:bodyPr>
            <a:noAutofit/>
          </a:bodyPr>
          <a:lstStyle/>
          <a:p>
            <a:pPr indent="0" eaLnBrk="1" hangingPunct="1">
              <a:defRPr/>
            </a:pPr>
            <a:r>
              <a:rPr lang="en-US" sz="3200" dirty="0" smtClean="0"/>
              <a:t>the MRC Emergency</a:t>
            </a:r>
            <a:br>
              <a:rPr lang="en-US" sz="3200" dirty="0" smtClean="0"/>
            </a:br>
            <a:r>
              <a:rPr lang="en-US" sz="3200" dirty="0" smtClean="0"/>
              <a:t> Response Role</a:t>
            </a:r>
          </a:p>
        </p:txBody>
      </p:sp>
      <p:sp>
        <p:nvSpPr>
          <p:cNvPr id="573441" name="Rectangle 3"/>
          <p:cNvSpPr>
            <a:spLocks noGrp="1" noChangeArrowheads="1"/>
          </p:cNvSpPr>
          <p:nvPr>
            <p:ph idx="1"/>
          </p:nvPr>
        </p:nvSpPr>
        <p:spPr/>
        <p:txBody>
          <a:bodyPr>
            <a:normAutofit/>
          </a:bodyPr>
          <a:lstStyle/>
          <a:p>
            <a:pPr marL="0" indent="0">
              <a:spcBef>
                <a:spcPct val="50000"/>
              </a:spcBef>
              <a:buNone/>
            </a:pPr>
            <a:r>
              <a:rPr lang="en-US" sz="2800" dirty="0" smtClean="0">
                <a:solidFill>
                  <a:srgbClr val="C00000"/>
                </a:solidFill>
              </a:rPr>
              <a:t>The MRC fills a support function: </a:t>
            </a:r>
            <a:r>
              <a:rPr lang="en-US" sz="2800" dirty="0" smtClean="0"/>
              <a:t>we </a:t>
            </a:r>
            <a:r>
              <a:rPr lang="en-US" sz="2800" dirty="0"/>
              <a:t>are </a:t>
            </a:r>
            <a:r>
              <a:rPr lang="en-US" sz="2800" u="sng" dirty="0"/>
              <a:t>not</a:t>
            </a:r>
            <a:r>
              <a:rPr lang="en-US" sz="2800" dirty="0"/>
              <a:t> </a:t>
            </a:r>
            <a:r>
              <a:rPr lang="en-US" sz="2800" dirty="0" smtClean="0"/>
              <a:t>first responders.</a:t>
            </a:r>
            <a:endParaRPr lang="en-US" sz="2800" dirty="0"/>
          </a:p>
          <a:p>
            <a:pPr marL="465138" indent="-465138">
              <a:lnSpc>
                <a:spcPct val="100000"/>
              </a:lnSpc>
              <a:spcBef>
                <a:spcPct val="50000"/>
              </a:spcBef>
              <a:buFont typeface="Wingdings" pitchFamily="2" charset="2"/>
              <a:buNone/>
            </a:pPr>
            <a:r>
              <a:rPr lang="en-US" sz="2800" dirty="0" smtClean="0"/>
              <a:t>We:</a:t>
            </a:r>
          </a:p>
          <a:p>
            <a:pPr marL="465138" indent="-465138">
              <a:lnSpc>
                <a:spcPct val="100000"/>
              </a:lnSpc>
              <a:spcBef>
                <a:spcPts val="0"/>
              </a:spcBef>
              <a:buClr>
                <a:schemeClr val="tx2"/>
              </a:buClr>
            </a:pPr>
            <a:r>
              <a:rPr lang="en-US" sz="2800" dirty="0" smtClean="0"/>
              <a:t>support public health and public safety responders</a:t>
            </a:r>
          </a:p>
          <a:p>
            <a:pPr marL="465138" indent="-465138">
              <a:lnSpc>
                <a:spcPct val="100000"/>
              </a:lnSpc>
              <a:spcBef>
                <a:spcPct val="50000"/>
              </a:spcBef>
              <a:buClr>
                <a:schemeClr val="tx2"/>
              </a:buClr>
            </a:pPr>
            <a:r>
              <a:rPr lang="en-US" sz="2800" dirty="0" smtClean="0"/>
              <a:t>follow established protocols and job descriptions </a:t>
            </a:r>
          </a:p>
          <a:p>
            <a:pPr marL="465138" indent="-465138">
              <a:lnSpc>
                <a:spcPct val="100000"/>
              </a:lnSpc>
              <a:spcBef>
                <a:spcPct val="50000"/>
              </a:spcBef>
              <a:buClr>
                <a:schemeClr val="tx2"/>
              </a:buClr>
            </a:pPr>
            <a:r>
              <a:rPr lang="en-US" sz="2800" dirty="0" smtClean="0"/>
              <a:t>follow the incident command system</a:t>
            </a:r>
          </a:p>
          <a:p>
            <a:pPr marL="465138" indent="-465138">
              <a:lnSpc>
                <a:spcPct val="100000"/>
              </a:lnSpc>
              <a:spcBef>
                <a:spcPct val="50000"/>
              </a:spcBef>
              <a:buClr>
                <a:schemeClr val="tx2"/>
              </a:buClr>
            </a:pPr>
            <a:r>
              <a:rPr lang="en-US" sz="2800" dirty="0"/>
              <a:t>w</a:t>
            </a:r>
            <a:r>
              <a:rPr lang="en-US" sz="2800" dirty="0" smtClean="0"/>
              <a:t>ork within our training, capabilities and licenses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408372"/>
            <a:ext cx="6451600" cy="1039427"/>
          </a:xfrm>
        </p:spPr>
        <p:txBody>
          <a:bodyPr>
            <a:normAutofit/>
          </a:bodyPr>
          <a:lstStyle/>
          <a:p>
            <a:pPr indent="63500"/>
            <a:r>
              <a:rPr lang="en-US" sz="3200" dirty="0" smtClean="0"/>
              <a:t>Activation Methods</a:t>
            </a:r>
            <a:endParaRPr lang="en-US" sz="3200" dirty="0"/>
          </a:p>
        </p:txBody>
      </p:sp>
      <p:sp>
        <p:nvSpPr>
          <p:cNvPr id="3" name="Content Placeholder 2"/>
          <p:cNvSpPr>
            <a:spLocks noGrp="1"/>
          </p:cNvSpPr>
          <p:nvPr>
            <p:ph idx="1"/>
          </p:nvPr>
        </p:nvSpPr>
        <p:spPr>
          <a:xfrm>
            <a:off x="457200" y="1752600"/>
            <a:ext cx="8229600" cy="4676775"/>
          </a:xfrm>
        </p:spPr>
        <p:txBody>
          <a:bodyPr>
            <a:normAutofit fontScale="92500"/>
          </a:bodyPr>
          <a:lstStyle/>
          <a:p>
            <a:pPr marL="114300" indent="0">
              <a:buNone/>
            </a:pPr>
            <a:r>
              <a:rPr lang="en-US" sz="3000" dirty="0" smtClean="0">
                <a:solidFill>
                  <a:srgbClr val="C00000"/>
                </a:solidFill>
              </a:rPr>
              <a:t>Know your unit’s notification system</a:t>
            </a:r>
            <a:r>
              <a:rPr lang="en-US" sz="2800" dirty="0" smtClean="0">
                <a:solidFill>
                  <a:srgbClr val="C00000"/>
                </a:solidFill>
              </a:rPr>
              <a:t>:</a:t>
            </a:r>
          </a:p>
          <a:p>
            <a:pPr lvl="1"/>
            <a:r>
              <a:rPr lang="en-US" sz="3000" dirty="0" smtClean="0"/>
              <a:t>Health and Homeland Alert Network (</a:t>
            </a:r>
            <a:r>
              <a:rPr lang="en-US" sz="3000" dirty="0" err="1" smtClean="0"/>
              <a:t>HHAN</a:t>
            </a:r>
            <a:r>
              <a:rPr lang="en-US" sz="3000" dirty="0" smtClean="0"/>
              <a:t>)</a:t>
            </a:r>
          </a:p>
          <a:p>
            <a:pPr lvl="1"/>
            <a:r>
              <a:rPr lang="en-US" sz="3000" dirty="0" smtClean="0"/>
              <a:t>e-mail from Unit Coordinator</a:t>
            </a:r>
          </a:p>
          <a:p>
            <a:pPr lvl="1"/>
            <a:r>
              <a:rPr lang="en-US" sz="3000" dirty="0" smtClean="0"/>
              <a:t>MAResponds  email, phone or text</a:t>
            </a:r>
          </a:p>
          <a:p>
            <a:pPr lvl="1"/>
            <a:r>
              <a:rPr lang="en-US" sz="3000" dirty="0" smtClean="0"/>
              <a:t>phone tree</a:t>
            </a:r>
          </a:p>
          <a:p>
            <a:pPr lvl="1"/>
            <a:r>
              <a:rPr lang="en-US" sz="3000" dirty="0" smtClean="0"/>
              <a:t>social media</a:t>
            </a:r>
          </a:p>
          <a:p>
            <a:pPr>
              <a:spcBef>
                <a:spcPct val="30000"/>
              </a:spcBef>
              <a:buClr>
                <a:schemeClr val="tx2"/>
              </a:buClr>
              <a:buFontTx/>
              <a:buChar char="•"/>
            </a:pPr>
            <a:r>
              <a:rPr lang="en-US" sz="3000" dirty="0"/>
              <a:t>update your information regularly with your coordinator and on </a:t>
            </a:r>
            <a:r>
              <a:rPr lang="en-US" sz="3000" dirty="0" smtClean="0"/>
              <a:t>MAResponds </a:t>
            </a:r>
            <a:r>
              <a:rPr lang="en-US" sz="2600" dirty="0" smtClean="0">
                <a:hlinkClick r:id="rId3"/>
              </a:rPr>
              <a:t>www.maresponds.org</a:t>
            </a:r>
            <a:endParaRPr lang="en-US" sz="2600" dirty="0" smtClean="0"/>
          </a:p>
          <a:p>
            <a:pPr>
              <a:spcBef>
                <a:spcPct val="30000"/>
              </a:spcBef>
              <a:buClr>
                <a:schemeClr val="tx2"/>
              </a:buClr>
              <a:buFontTx/>
              <a:buChar char="•"/>
            </a:pPr>
            <a:r>
              <a:rPr lang="en-US" sz="3000" dirty="0" smtClean="0"/>
              <a:t>check </a:t>
            </a:r>
            <a:r>
              <a:rPr lang="en-US" sz="3000" dirty="0"/>
              <a:t>information </a:t>
            </a:r>
            <a:r>
              <a:rPr lang="en-US" dirty="0"/>
              <a:t>at </a:t>
            </a:r>
            <a:r>
              <a:rPr lang="en-US" sz="2600" u="sng" dirty="0" smtClean="0">
                <a:hlinkClick r:id="rId4"/>
              </a:rPr>
              <a:t>www.wmmrc.org</a:t>
            </a:r>
            <a:endParaRPr lang="en-US" sz="2600" u="sng" dirty="0"/>
          </a:p>
          <a:p>
            <a:endParaRPr lang="en-US" dirty="0" smtClean="0"/>
          </a:p>
          <a:p>
            <a:pPr marL="114300" indent="0">
              <a:buNone/>
            </a:pPr>
            <a:endParaRPr lang="en-US" dirty="0"/>
          </a:p>
        </p:txBody>
      </p:sp>
    </p:spTree>
    <p:extLst>
      <p:ext uri="{BB962C8B-B14F-4D97-AF65-F5344CB8AC3E}">
        <p14:creationId xmlns:p14="http://schemas.microsoft.com/office/powerpoint/2010/main" val="25932735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184400" y="446472"/>
            <a:ext cx="6324600" cy="1039427"/>
          </a:xfrm>
        </p:spPr>
        <p:txBody>
          <a:bodyPr>
            <a:normAutofit/>
          </a:bodyPr>
          <a:lstStyle/>
          <a:p>
            <a:pPr indent="0" eaLnBrk="1" hangingPunct="1">
              <a:defRPr/>
            </a:pPr>
            <a:r>
              <a:rPr lang="en-US" sz="2800" dirty="0" smtClean="0"/>
              <a:t>Activation, Reporting and Demobilizing</a:t>
            </a:r>
            <a:endParaRPr lang="en-US" sz="2800" dirty="0"/>
          </a:p>
        </p:txBody>
      </p:sp>
      <p:sp>
        <p:nvSpPr>
          <p:cNvPr id="587779" name="Rectangle 3"/>
          <p:cNvSpPr>
            <a:spLocks noGrp="1" noChangeArrowheads="1"/>
          </p:cNvSpPr>
          <p:nvPr>
            <p:ph idx="1"/>
          </p:nvPr>
        </p:nvSpPr>
        <p:spPr>
          <a:xfrm>
            <a:off x="671513" y="1714500"/>
            <a:ext cx="7829550" cy="3284537"/>
          </a:xfrm>
        </p:spPr>
        <p:txBody>
          <a:bodyPr>
            <a:noAutofit/>
          </a:bodyPr>
          <a:lstStyle/>
          <a:p>
            <a:pPr marL="0" indent="0" eaLnBrk="1" hangingPunct="1">
              <a:lnSpc>
                <a:spcPct val="100000"/>
              </a:lnSpc>
              <a:spcBef>
                <a:spcPct val="25000"/>
              </a:spcBef>
              <a:buFont typeface="Wingdings" pitchFamily="2" charset="2"/>
              <a:buNone/>
            </a:pPr>
            <a:r>
              <a:rPr lang="en-US" sz="2800" dirty="0" smtClean="0">
                <a:solidFill>
                  <a:srgbClr val="C00000"/>
                </a:solidFill>
              </a:rPr>
              <a:t>Only unit coordinators will request volunteers</a:t>
            </a:r>
            <a:endParaRPr lang="en-US" sz="2800" b="1" dirty="0" smtClean="0">
              <a:solidFill>
                <a:srgbClr val="C00000"/>
              </a:solidFill>
            </a:endParaRPr>
          </a:p>
          <a:p>
            <a:pPr marL="457200" indent="-457200">
              <a:lnSpc>
                <a:spcPct val="70000"/>
              </a:lnSpc>
              <a:spcBef>
                <a:spcPct val="50000"/>
              </a:spcBef>
              <a:buClr>
                <a:schemeClr val="tx2"/>
              </a:buClr>
            </a:pPr>
            <a:r>
              <a:rPr lang="en-US" sz="2800" b="1" u="sng" dirty="0" smtClean="0">
                <a:solidFill>
                  <a:srgbClr val="FF0000"/>
                </a:solidFill>
              </a:rPr>
              <a:t>never</a:t>
            </a:r>
            <a:r>
              <a:rPr lang="en-US" sz="2800" dirty="0" smtClean="0">
                <a:solidFill>
                  <a:srgbClr val="FF0000"/>
                </a:solidFill>
              </a:rPr>
              <a:t> </a:t>
            </a:r>
            <a:r>
              <a:rPr lang="en-US" sz="2800" dirty="0" smtClean="0"/>
              <a:t>self-deploy…this is grounds for dismissal</a:t>
            </a:r>
          </a:p>
          <a:p>
            <a:pPr marL="457200" indent="-457200">
              <a:lnSpc>
                <a:spcPct val="70000"/>
              </a:lnSpc>
              <a:spcBef>
                <a:spcPct val="50000"/>
              </a:spcBef>
              <a:buClr>
                <a:schemeClr val="tx2"/>
              </a:buClr>
            </a:pPr>
            <a:r>
              <a:rPr lang="en-US" sz="3200" dirty="0" smtClean="0"/>
              <a:t> </a:t>
            </a:r>
            <a:r>
              <a:rPr lang="en-US" sz="2800" dirty="0" smtClean="0"/>
              <a:t>follow activation instructions</a:t>
            </a:r>
          </a:p>
          <a:p>
            <a:pPr marL="457200" lvl="1" indent="-457200">
              <a:lnSpc>
                <a:spcPct val="70000"/>
              </a:lnSpc>
              <a:spcBef>
                <a:spcPct val="50000"/>
              </a:spcBef>
              <a:buClr>
                <a:schemeClr val="tx2"/>
              </a:buClr>
            </a:pPr>
            <a:r>
              <a:rPr lang="en-US" sz="2800" dirty="0"/>
              <a:t>receive your incident assignment: </a:t>
            </a:r>
          </a:p>
          <a:p>
            <a:pPr lvl="2" indent="-342900">
              <a:lnSpc>
                <a:spcPct val="70000"/>
              </a:lnSpc>
              <a:spcBef>
                <a:spcPts val="1200"/>
              </a:spcBef>
              <a:buClr>
                <a:srgbClr val="C00000"/>
              </a:buClr>
            </a:pPr>
            <a:r>
              <a:rPr lang="en-US" sz="2800" dirty="0" smtClean="0"/>
              <a:t>reporting location and time</a:t>
            </a:r>
          </a:p>
          <a:p>
            <a:pPr lvl="2" indent="-342900">
              <a:lnSpc>
                <a:spcPct val="70000"/>
              </a:lnSpc>
              <a:spcBef>
                <a:spcPts val="1200"/>
              </a:spcBef>
              <a:buClr>
                <a:srgbClr val="C00000"/>
              </a:buClr>
            </a:pPr>
            <a:r>
              <a:rPr lang="en-US" sz="2800" dirty="0" smtClean="0"/>
              <a:t>expected length of the assignment</a:t>
            </a:r>
          </a:p>
          <a:p>
            <a:pPr lvl="2" indent="-342900">
              <a:lnSpc>
                <a:spcPct val="70000"/>
              </a:lnSpc>
              <a:spcBef>
                <a:spcPts val="1200"/>
              </a:spcBef>
              <a:buClr>
                <a:srgbClr val="C00000"/>
              </a:buClr>
            </a:pPr>
            <a:r>
              <a:rPr lang="en-US" sz="2800" dirty="0" smtClean="0"/>
              <a:t>Job Action Sheet</a:t>
            </a:r>
          </a:p>
          <a:p>
            <a:pPr lvl="2" indent="-342900">
              <a:lnSpc>
                <a:spcPct val="70000"/>
              </a:lnSpc>
              <a:spcBef>
                <a:spcPts val="1200"/>
              </a:spcBef>
              <a:buClr>
                <a:srgbClr val="C00000"/>
              </a:buClr>
            </a:pPr>
            <a:r>
              <a:rPr lang="en-US" sz="2800" dirty="0" smtClean="0"/>
              <a:t>communications plan </a:t>
            </a:r>
          </a:p>
        </p:txBody>
      </p:sp>
      <p:sp>
        <p:nvSpPr>
          <p:cNvPr id="2" name="TextBox 1"/>
          <p:cNvSpPr txBox="1"/>
          <p:nvPr/>
        </p:nvSpPr>
        <p:spPr>
          <a:xfrm>
            <a:off x="714375" y="5737357"/>
            <a:ext cx="799147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C00000"/>
                </a:solidFill>
                <a:latin typeface="+mj-lt"/>
              </a:rPr>
              <a:t>Follow activation, reporting and demobilization procedures</a:t>
            </a:r>
            <a:endParaRPr lang="en-US" dirty="0">
              <a:solidFill>
                <a:srgbClr val="C0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100" y="408372"/>
            <a:ext cx="6489700" cy="1039427"/>
          </a:xfrm>
        </p:spPr>
        <p:txBody>
          <a:bodyPr>
            <a:normAutofit/>
          </a:bodyPr>
          <a:lstStyle/>
          <a:p>
            <a:pPr indent="0"/>
            <a:r>
              <a:rPr lang="en-US" sz="3200" dirty="0" smtClean="0"/>
              <a:t>What to Bring</a:t>
            </a:r>
            <a:endParaRPr lang="en-US" sz="3200" dirty="0"/>
          </a:p>
        </p:txBody>
      </p:sp>
      <p:sp>
        <p:nvSpPr>
          <p:cNvPr id="3" name="Content Placeholder 2"/>
          <p:cNvSpPr>
            <a:spLocks noGrp="1"/>
          </p:cNvSpPr>
          <p:nvPr>
            <p:ph idx="1"/>
          </p:nvPr>
        </p:nvSpPr>
        <p:spPr>
          <a:xfrm>
            <a:off x="457200" y="1752600"/>
            <a:ext cx="8439150" cy="4591050"/>
          </a:xfrm>
        </p:spPr>
        <p:txBody>
          <a:bodyPr>
            <a:normAutofit/>
          </a:bodyPr>
          <a:lstStyle/>
          <a:p>
            <a:pPr indent="-342900">
              <a:lnSpc>
                <a:spcPct val="120000"/>
              </a:lnSpc>
              <a:spcBef>
                <a:spcPts val="600"/>
              </a:spcBef>
            </a:pPr>
            <a:r>
              <a:rPr lang="en-US" sz="2800" dirty="0"/>
              <a:t>carry </a:t>
            </a:r>
            <a:r>
              <a:rPr lang="en-US" sz="2800" dirty="0" smtClean="0"/>
              <a:t>government issued photo </a:t>
            </a:r>
            <a:r>
              <a:rPr lang="en-US" sz="2800" dirty="0"/>
              <a:t>ID and your </a:t>
            </a:r>
            <a:r>
              <a:rPr lang="en-US" sz="2800" dirty="0" smtClean="0"/>
              <a:t>badge</a:t>
            </a:r>
          </a:p>
          <a:p>
            <a:pPr indent="-342900">
              <a:lnSpc>
                <a:spcPct val="120000"/>
              </a:lnSpc>
              <a:spcBef>
                <a:spcPts val="600"/>
              </a:spcBef>
            </a:pPr>
            <a:r>
              <a:rPr lang="en-US" sz="2800" dirty="0" smtClean="0"/>
              <a:t>wear your MRC uniform/t-shirt/hat </a:t>
            </a:r>
          </a:p>
          <a:p>
            <a:pPr indent="-342900">
              <a:lnSpc>
                <a:spcPct val="120000"/>
              </a:lnSpc>
              <a:spcBef>
                <a:spcPts val="600"/>
              </a:spcBef>
            </a:pPr>
            <a:r>
              <a:rPr lang="en-US" sz="2800" dirty="0"/>
              <a:t>w</a:t>
            </a:r>
            <a:r>
              <a:rPr lang="en-US" sz="2800" dirty="0" smtClean="0"/>
              <a:t>ear appropriate clothing (wet, cold, heat)</a:t>
            </a:r>
            <a:endParaRPr lang="en-US" sz="2800" dirty="0"/>
          </a:p>
          <a:p>
            <a:pPr indent="-342900">
              <a:lnSpc>
                <a:spcPct val="120000"/>
              </a:lnSpc>
              <a:spcBef>
                <a:spcPts val="600"/>
              </a:spcBef>
            </a:pPr>
            <a:r>
              <a:rPr lang="en-US" sz="2800" dirty="0" smtClean="0"/>
              <a:t>bring </a:t>
            </a:r>
            <a:r>
              <a:rPr lang="en-US" sz="2800" dirty="0"/>
              <a:t>basic </a:t>
            </a:r>
            <a:r>
              <a:rPr lang="en-US" sz="2800" dirty="0" smtClean="0"/>
              <a:t> personal supplies e.g. medications, sunscreen, bug spray, water, snacks, etc. </a:t>
            </a:r>
          </a:p>
          <a:p>
            <a:pPr indent="-342900">
              <a:lnSpc>
                <a:spcPct val="120000"/>
              </a:lnSpc>
              <a:spcBef>
                <a:spcPts val="600"/>
              </a:spcBef>
            </a:pPr>
            <a:r>
              <a:rPr lang="en-US" sz="2800" dirty="0" smtClean="0"/>
              <a:t>bring specialized supplies or equipment required</a:t>
            </a:r>
            <a:endParaRPr lang="en-US" sz="2800" dirty="0"/>
          </a:p>
          <a:p>
            <a:pPr indent="-342900">
              <a:lnSpc>
                <a:spcPct val="70000"/>
              </a:lnSpc>
              <a:spcBef>
                <a:spcPct val="50000"/>
              </a:spcBef>
            </a:pPr>
            <a:endParaRPr lang="en-US" dirty="0"/>
          </a:p>
          <a:p>
            <a:endParaRPr lang="en-US" dirty="0"/>
          </a:p>
        </p:txBody>
      </p:sp>
    </p:spTree>
    <p:extLst>
      <p:ext uri="{BB962C8B-B14F-4D97-AF65-F5344CB8AC3E}">
        <p14:creationId xmlns:p14="http://schemas.microsoft.com/office/powerpoint/2010/main" val="9925527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At Your  Assignment</a:t>
            </a:r>
            <a:endParaRPr lang="en-US" sz="3200" dirty="0"/>
          </a:p>
        </p:txBody>
      </p:sp>
      <p:sp>
        <p:nvSpPr>
          <p:cNvPr id="3" name="Content Placeholder 2"/>
          <p:cNvSpPr>
            <a:spLocks noGrp="1"/>
          </p:cNvSpPr>
          <p:nvPr>
            <p:ph idx="1"/>
          </p:nvPr>
        </p:nvSpPr>
        <p:spPr/>
        <p:txBody>
          <a:bodyPr/>
          <a:lstStyle/>
          <a:p>
            <a:pPr indent="-342900">
              <a:lnSpc>
                <a:spcPct val="120000"/>
              </a:lnSpc>
              <a:spcBef>
                <a:spcPts val="600"/>
              </a:spcBef>
            </a:pPr>
            <a:r>
              <a:rPr lang="en-US" sz="2800" dirty="0"/>
              <a:t>always sign </a:t>
            </a:r>
            <a:r>
              <a:rPr lang="en-US" sz="2800" dirty="0">
                <a:solidFill>
                  <a:srgbClr val="C00000"/>
                </a:solidFill>
              </a:rPr>
              <a:t>in</a:t>
            </a:r>
            <a:r>
              <a:rPr lang="en-US" sz="2800" dirty="0"/>
              <a:t> and sign </a:t>
            </a:r>
            <a:r>
              <a:rPr lang="en-US" sz="2800" dirty="0">
                <a:solidFill>
                  <a:srgbClr val="C00000"/>
                </a:solidFill>
              </a:rPr>
              <a:t>out</a:t>
            </a:r>
          </a:p>
          <a:p>
            <a:pPr indent="-342900">
              <a:lnSpc>
                <a:spcPct val="120000"/>
              </a:lnSpc>
              <a:spcBef>
                <a:spcPts val="600"/>
              </a:spcBef>
            </a:pPr>
            <a:r>
              <a:rPr lang="en-US" sz="2800" dirty="0"/>
              <a:t>obtain a </a:t>
            </a:r>
            <a:r>
              <a:rPr lang="en-US" sz="2800" dirty="0" smtClean="0"/>
              <a:t>briefing</a:t>
            </a:r>
          </a:p>
          <a:p>
            <a:pPr indent="-342900">
              <a:lnSpc>
                <a:spcPct val="120000"/>
              </a:lnSpc>
              <a:spcBef>
                <a:spcPts val="600"/>
              </a:spcBef>
            </a:pPr>
            <a:r>
              <a:rPr lang="en-US" sz="2800" dirty="0" smtClean="0"/>
              <a:t>if </a:t>
            </a:r>
            <a:r>
              <a:rPr lang="en-US" sz="2800" dirty="0"/>
              <a:t>you don’t understand your job: </a:t>
            </a:r>
            <a:r>
              <a:rPr lang="en-US" sz="2800" dirty="0" smtClean="0">
                <a:solidFill>
                  <a:srgbClr val="C00000"/>
                </a:solidFill>
              </a:rPr>
              <a:t>ASK! </a:t>
            </a:r>
            <a:endParaRPr lang="en-US" sz="2800" dirty="0">
              <a:solidFill>
                <a:srgbClr val="C00000"/>
              </a:solidFill>
            </a:endParaRPr>
          </a:p>
          <a:p>
            <a:pPr indent="-342900">
              <a:lnSpc>
                <a:spcPct val="120000"/>
              </a:lnSpc>
              <a:spcBef>
                <a:spcPts val="600"/>
              </a:spcBef>
            </a:pPr>
            <a:r>
              <a:rPr lang="en-US" sz="2800" dirty="0"/>
              <a:t>participate in </a:t>
            </a:r>
            <a:r>
              <a:rPr lang="en-US" sz="2800" dirty="0" smtClean="0"/>
              <a:t>Just-in-Time </a:t>
            </a:r>
            <a:r>
              <a:rPr lang="en-US" sz="2800" dirty="0"/>
              <a:t>training</a:t>
            </a:r>
          </a:p>
          <a:p>
            <a:pPr indent="-342900">
              <a:lnSpc>
                <a:spcPct val="120000"/>
              </a:lnSpc>
              <a:spcBef>
                <a:spcPts val="600"/>
              </a:spcBef>
            </a:pPr>
            <a:r>
              <a:rPr lang="en-US" sz="2800" dirty="0"/>
              <a:t>get required forms and work material  </a:t>
            </a:r>
          </a:p>
          <a:p>
            <a:pPr indent="-342900">
              <a:lnSpc>
                <a:spcPct val="120000"/>
              </a:lnSpc>
              <a:spcBef>
                <a:spcPts val="600"/>
              </a:spcBef>
            </a:pPr>
            <a:r>
              <a:rPr lang="en-US" sz="2800" dirty="0"/>
              <a:t>ask about </a:t>
            </a:r>
            <a:r>
              <a:rPr lang="en-US" sz="2800" dirty="0" smtClean="0"/>
              <a:t>security and report concerns</a:t>
            </a:r>
            <a:endParaRPr lang="en-US" sz="2800" dirty="0"/>
          </a:p>
          <a:p>
            <a:pPr indent="-342900">
              <a:lnSpc>
                <a:spcPct val="120000"/>
              </a:lnSpc>
              <a:spcBef>
                <a:spcPts val="600"/>
              </a:spcBef>
            </a:pPr>
            <a:r>
              <a:rPr lang="en-US" sz="2800" dirty="0" smtClean="0"/>
              <a:t>complete </a:t>
            </a:r>
            <a:r>
              <a:rPr lang="en-US" sz="2800" dirty="0"/>
              <a:t>required forms</a:t>
            </a:r>
          </a:p>
          <a:p>
            <a:endParaRPr lang="en-US" dirty="0"/>
          </a:p>
        </p:txBody>
      </p:sp>
    </p:spTree>
    <p:extLst>
      <p:ext uri="{BB962C8B-B14F-4D97-AF65-F5344CB8AC3E}">
        <p14:creationId xmlns:p14="http://schemas.microsoft.com/office/powerpoint/2010/main" val="33056124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8" name="Rectangle 6"/>
          <p:cNvSpPr>
            <a:spLocks noGrp="1" noChangeArrowheads="1"/>
          </p:cNvSpPr>
          <p:nvPr>
            <p:ph type="title"/>
          </p:nvPr>
        </p:nvSpPr>
        <p:spPr>
          <a:xfrm>
            <a:off x="2120900" y="330200"/>
            <a:ext cx="6591300" cy="1143000"/>
          </a:xfrm>
        </p:spPr>
        <p:txBody>
          <a:bodyPr/>
          <a:lstStyle/>
          <a:p>
            <a:pPr indent="914400" algn="l" eaLnBrk="1" hangingPunct="1">
              <a:defRPr/>
            </a:pPr>
            <a:r>
              <a:rPr lang="en-US" dirty="0" smtClean="0">
                <a:effectLst/>
              </a:rPr>
              <a:t>We’re Everywhere</a:t>
            </a:r>
          </a:p>
        </p:txBody>
      </p:sp>
      <p:sp>
        <p:nvSpPr>
          <p:cNvPr id="24580" name="Text Box 7"/>
          <p:cNvSpPr txBox="1">
            <a:spLocks noChangeArrowheads="1"/>
          </p:cNvSpPr>
          <p:nvPr/>
        </p:nvSpPr>
        <p:spPr bwMode="auto">
          <a:xfrm>
            <a:off x="2286000" y="5297488"/>
            <a:ext cx="5835650" cy="488950"/>
          </a:xfrm>
          <a:prstGeom prst="rect">
            <a:avLst/>
          </a:prstGeom>
          <a:noFill/>
          <a:ln w="9525">
            <a:noFill/>
            <a:miter lim="800000"/>
            <a:headEnd/>
            <a:tailEnd/>
          </a:ln>
        </p:spPr>
        <p:txBody>
          <a:bodyPr>
            <a:spAutoFit/>
          </a:bodyPr>
          <a:lstStyle/>
          <a:p>
            <a:pPr>
              <a:spcBef>
                <a:spcPct val="50000"/>
              </a:spcBef>
            </a:pPr>
            <a:r>
              <a:rPr lang="en-US" b="1" dirty="0">
                <a:solidFill>
                  <a:schemeClr val="bg1"/>
                </a:solidFill>
              </a:rPr>
              <a:t>792 units and 73,730 volun</a:t>
            </a:r>
            <a:r>
              <a:rPr lang="en-US" sz="2600" b="1" dirty="0">
                <a:solidFill>
                  <a:schemeClr val="bg1"/>
                </a:solidFill>
              </a:rPr>
              <a:t>teers in 2009</a:t>
            </a:r>
          </a:p>
        </p:txBody>
      </p:sp>
      <p:pic>
        <p:nvPicPr>
          <p:cNvPr id="573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751916"/>
            <a:ext cx="6508750" cy="423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12900" y="5988664"/>
            <a:ext cx="6508750" cy="461665"/>
          </a:xfrm>
          <a:prstGeom prst="rect">
            <a:avLst/>
          </a:prstGeom>
        </p:spPr>
        <p:txBody>
          <a:bodyPr wrap="square">
            <a:spAutoFit/>
          </a:bodyPr>
          <a:lstStyle/>
          <a:p>
            <a:pPr algn="ctr"/>
            <a:r>
              <a:rPr lang="en-US" altLang="en-US" dirty="0">
                <a:latin typeface="+mn-lt"/>
              </a:rPr>
              <a:t>997 units and &gt;202,554 volunteers in 2015</a:t>
            </a:r>
            <a:endParaRPr 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400" y="408372"/>
            <a:ext cx="6502400" cy="1039427"/>
          </a:xfrm>
        </p:spPr>
        <p:txBody>
          <a:bodyPr>
            <a:normAutofit/>
          </a:bodyPr>
          <a:lstStyle/>
          <a:p>
            <a:pPr indent="0"/>
            <a:r>
              <a:rPr lang="en-US" sz="3200" dirty="0" smtClean="0"/>
              <a:t>After your assignment</a:t>
            </a:r>
            <a:endParaRPr lang="en-US" sz="3200" dirty="0"/>
          </a:p>
        </p:txBody>
      </p:sp>
      <p:sp>
        <p:nvSpPr>
          <p:cNvPr id="3" name="Content Placeholder 2"/>
          <p:cNvSpPr>
            <a:spLocks noGrp="1"/>
          </p:cNvSpPr>
          <p:nvPr>
            <p:ph idx="1"/>
          </p:nvPr>
        </p:nvSpPr>
        <p:spPr/>
        <p:txBody>
          <a:bodyPr>
            <a:normAutofit/>
          </a:bodyPr>
          <a:lstStyle/>
          <a:p>
            <a:pPr>
              <a:buClr>
                <a:schemeClr val="tx2"/>
              </a:buClr>
            </a:pPr>
            <a:r>
              <a:rPr lang="en-US" sz="2800" dirty="0"/>
              <a:t>help with the demobilization</a:t>
            </a:r>
          </a:p>
          <a:p>
            <a:pPr lvl="1"/>
            <a:r>
              <a:rPr lang="en-US" sz="2800" dirty="0" smtClean="0"/>
              <a:t>return supplies and equipment</a:t>
            </a:r>
          </a:p>
          <a:p>
            <a:pPr lvl="1"/>
            <a:r>
              <a:rPr lang="en-US" sz="2800" dirty="0" smtClean="0"/>
              <a:t>return completed forms</a:t>
            </a:r>
          </a:p>
          <a:p>
            <a:pPr lvl="1"/>
            <a:r>
              <a:rPr lang="en-US" sz="2800" dirty="0" smtClean="0"/>
              <a:t>sign out on-site</a:t>
            </a:r>
          </a:p>
          <a:p>
            <a:pPr lvl="1"/>
            <a:r>
              <a:rPr lang="en-US" sz="2800" dirty="0" smtClean="0"/>
              <a:t>report to your unit coordinator</a:t>
            </a:r>
          </a:p>
          <a:p>
            <a:pPr>
              <a:buClr>
                <a:schemeClr val="tx2"/>
              </a:buClr>
            </a:pPr>
            <a:r>
              <a:rPr lang="en-US" sz="2800" dirty="0" smtClean="0"/>
              <a:t>participate in after action meetings and reports </a:t>
            </a:r>
            <a:endParaRPr lang="en-US" sz="2800" dirty="0"/>
          </a:p>
        </p:txBody>
      </p:sp>
    </p:spTree>
    <p:extLst>
      <p:ext uri="{BB962C8B-B14F-4D97-AF65-F5344CB8AC3E}">
        <p14:creationId xmlns:p14="http://schemas.microsoft.com/office/powerpoint/2010/main" val="37290561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47900" y="408372"/>
            <a:ext cx="6438900" cy="1039427"/>
          </a:xfrm>
        </p:spPr>
        <p:txBody>
          <a:bodyPr>
            <a:noAutofit/>
          </a:bodyPr>
          <a:lstStyle/>
          <a:p>
            <a:pPr indent="0" eaLnBrk="1" hangingPunct="1">
              <a:defRPr/>
            </a:pPr>
            <a:r>
              <a:rPr lang="en-US" sz="3200" dirty="0" smtClean="0"/>
              <a:t>Personal </a:t>
            </a:r>
            <a:r>
              <a:rPr lang="en-US" sz="3200" dirty="0"/>
              <a:t>Limitation Awareness</a:t>
            </a:r>
          </a:p>
        </p:txBody>
      </p:sp>
      <p:sp>
        <p:nvSpPr>
          <p:cNvPr id="589827" name="Rectangle 4"/>
          <p:cNvSpPr>
            <a:spLocks noGrp="1" noChangeArrowheads="1"/>
          </p:cNvSpPr>
          <p:nvPr>
            <p:ph idx="1"/>
          </p:nvPr>
        </p:nvSpPr>
        <p:spPr>
          <a:xfrm>
            <a:off x="682625" y="1995488"/>
            <a:ext cx="6746875" cy="4333875"/>
          </a:xfrm>
        </p:spPr>
        <p:txBody>
          <a:bodyPr/>
          <a:lstStyle/>
          <a:p>
            <a:pPr eaLnBrk="1" hangingPunct="1">
              <a:buFont typeface="Wingdings" pitchFamily="2" charset="2"/>
              <a:buNone/>
            </a:pPr>
            <a:r>
              <a:rPr lang="en-US" sz="2800" dirty="0" smtClean="0">
                <a:solidFill>
                  <a:srgbClr val="C00000"/>
                </a:solidFill>
              </a:rPr>
              <a:t>If you are unsure about your job limits, ask!</a:t>
            </a:r>
          </a:p>
          <a:p>
            <a:pPr eaLnBrk="1" hangingPunct="1">
              <a:spcBef>
                <a:spcPct val="40000"/>
              </a:spcBef>
              <a:buFont typeface="Wingdings" pitchFamily="2" charset="2"/>
              <a:buNone/>
            </a:pPr>
            <a:r>
              <a:rPr lang="en-US" sz="2800" dirty="0" smtClean="0"/>
              <a:t>Work within the scope of your :</a:t>
            </a:r>
          </a:p>
          <a:p>
            <a:pPr eaLnBrk="1" hangingPunct="1">
              <a:spcBef>
                <a:spcPts val="1200"/>
              </a:spcBef>
            </a:pPr>
            <a:r>
              <a:rPr lang="en-US" sz="2800" dirty="0" smtClean="0"/>
              <a:t>professional license</a:t>
            </a:r>
          </a:p>
          <a:p>
            <a:pPr eaLnBrk="1" hangingPunct="1">
              <a:spcBef>
                <a:spcPts val="1200"/>
              </a:spcBef>
            </a:pPr>
            <a:r>
              <a:rPr lang="en-US" sz="2800" dirty="0" smtClean="0"/>
              <a:t>personal ability</a:t>
            </a:r>
          </a:p>
          <a:p>
            <a:pPr eaLnBrk="1" hangingPunct="1">
              <a:spcBef>
                <a:spcPts val="1200"/>
              </a:spcBef>
            </a:pPr>
            <a:r>
              <a:rPr lang="en-US" sz="2800" dirty="0" smtClean="0"/>
              <a:t>training </a:t>
            </a:r>
          </a:p>
          <a:p>
            <a:pPr eaLnBrk="1" hangingPunct="1">
              <a:spcBef>
                <a:spcPts val="1200"/>
              </a:spcBef>
            </a:pPr>
            <a:r>
              <a:rPr lang="en-US" sz="2800" dirty="0" smtClean="0"/>
              <a:t>job description</a:t>
            </a:r>
          </a:p>
          <a:p>
            <a:pPr eaLnBrk="1" hangingPunct="1">
              <a:spcBef>
                <a:spcPts val="1200"/>
              </a:spcBef>
            </a:pPr>
            <a:r>
              <a:rPr lang="en-US" sz="2800" dirty="0" smtClean="0"/>
              <a:t>Incident Command Structure position</a:t>
            </a:r>
          </a:p>
          <a:p>
            <a:pPr eaLnBrk="1" hangingPunct="1">
              <a:lnSpc>
                <a:spcPct val="100000"/>
              </a:lnSpc>
              <a:spcBef>
                <a:spcPct val="50000"/>
              </a:spcBef>
              <a:buFont typeface="Wingdings" pitchFamily="2" charset="2"/>
              <a:buNone/>
            </a:pPr>
            <a:endParaRPr lang="en-US" sz="2800" dirty="0" smtClean="0"/>
          </a:p>
        </p:txBody>
      </p:sp>
      <p:pic>
        <p:nvPicPr>
          <p:cNvPr id="589828" name="Picture 5"/>
          <p:cNvPicPr>
            <a:picLocks noChangeAspect="1" noChangeArrowheads="1"/>
          </p:cNvPicPr>
          <p:nvPr/>
        </p:nvPicPr>
        <p:blipFill>
          <a:blip r:embed="rId3"/>
          <a:srcRect/>
          <a:stretch>
            <a:fillRect/>
          </a:stretch>
        </p:blipFill>
        <p:spPr bwMode="auto">
          <a:xfrm>
            <a:off x="5902325" y="3092450"/>
            <a:ext cx="2503488" cy="19097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2235200" y="408372"/>
            <a:ext cx="6451600" cy="1039427"/>
          </a:xfrm>
        </p:spPr>
        <p:txBody>
          <a:bodyPr>
            <a:normAutofit/>
          </a:bodyPr>
          <a:lstStyle/>
          <a:p>
            <a:pPr indent="0" eaLnBrk="1" hangingPunct="1">
              <a:defRPr/>
            </a:pPr>
            <a:r>
              <a:rPr lang="en-US" sz="3200" dirty="0" smtClean="0"/>
              <a:t>Principles of Operation</a:t>
            </a:r>
          </a:p>
        </p:txBody>
      </p:sp>
      <p:sp>
        <p:nvSpPr>
          <p:cNvPr id="495619" name="Rectangle 3"/>
          <p:cNvSpPr>
            <a:spLocks noGrp="1" noChangeArrowheads="1"/>
          </p:cNvSpPr>
          <p:nvPr>
            <p:ph idx="1"/>
          </p:nvPr>
        </p:nvSpPr>
        <p:spPr>
          <a:xfrm>
            <a:off x="682625" y="1981200"/>
            <a:ext cx="8188420" cy="4114800"/>
          </a:xfrm>
        </p:spPr>
        <p:txBody>
          <a:bodyPr>
            <a:noAutofit/>
          </a:bodyPr>
          <a:lstStyle/>
          <a:p>
            <a:pPr marL="114300" indent="0">
              <a:spcBef>
                <a:spcPts val="600"/>
              </a:spcBef>
              <a:buNone/>
            </a:pPr>
            <a:r>
              <a:rPr lang="en-US" sz="2800" dirty="0" smtClean="0"/>
              <a:t>Deployment </a:t>
            </a:r>
            <a:r>
              <a:rPr lang="en-US" sz="2800" dirty="0"/>
              <a:t>is voluntary and follows these </a:t>
            </a:r>
            <a:r>
              <a:rPr lang="en-US" sz="2800" dirty="0" smtClean="0"/>
              <a:t>principles:</a:t>
            </a:r>
            <a:endParaRPr lang="en-US" sz="2800" dirty="0"/>
          </a:p>
          <a:p>
            <a:pPr eaLnBrk="1" hangingPunct="1">
              <a:lnSpc>
                <a:spcPct val="100000"/>
              </a:lnSpc>
              <a:spcBef>
                <a:spcPts val="600"/>
              </a:spcBef>
              <a:buClr>
                <a:schemeClr val="tx2"/>
              </a:buClr>
            </a:pPr>
            <a:r>
              <a:rPr lang="en-US" sz="2800" dirty="0" smtClean="0"/>
              <a:t>We treat all with respect</a:t>
            </a:r>
          </a:p>
          <a:p>
            <a:pPr eaLnBrk="1" hangingPunct="1">
              <a:lnSpc>
                <a:spcPct val="100000"/>
              </a:lnSpc>
              <a:spcBef>
                <a:spcPts val="600"/>
              </a:spcBef>
              <a:buClr>
                <a:schemeClr val="tx2"/>
              </a:buClr>
            </a:pPr>
            <a:r>
              <a:rPr lang="en-US" sz="2800" dirty="0" smtClean="0"/>
              <a:t>We honor all volunteers</a:t>
            </a:r>
          </a:p>
          <a:p>
            <a:pPr eaLnBrk="1" hangingPunct="1">
              <a:lnSpc>
                <a:spcPct val="100000"/>
              </a:lnSpc>
              <a:spcBef>
                <a:spcPts val="600"/>
              </a:spcBef>
              <a:buClr>
                <a:schemeClr val="tx2"/>
              </a:buClr>
            </a:pPr>
            <a:r>
              <a:rPr lang="en-US" sz="2800" dirty="0" smtClean="0"/>
              <a:t>We communicate clearly</a:t>
            </a:r>
          </a:p>
          <a:p>
            <a:pPr eaLnBrk="1" hangingPunct="1">
              <a:lnSpc>
                <a:spcPct val="100000"/>
              </a:lnSpc>
              <a:spcBef>
                <a:spcPts val="600"/>
              </a:spcBef>
              <a:buClr>
                <a:schemeClr val="tx2"/>
              </a:buClr>
            </a:pPr>
            <a:r>
              <a:rPr lang="en-US" sz="2800" dirty="0" smtClean="0"/>
              <a:t>We ensure volunteer safety  (ourselves and others)</a:t>
            </a:r>
          </a:p>
          <a:p>
            <a:pPr eaLnBrk="1" hangingPunct="1">
              <a:lnSpc>
                <a:spcPct val="100000"/>
              </a:lnSpc>
              <a:spcBef>
                <a:spcPts val="600"/>
              </a:spcBef>
              <a:buClr>
                <a:schemeClr val="tx2"/>
              </a:buClr>
            </a:pPr>
            <a:r>
              <a:rPr lang="en-US" sz="2800" dirty="0" smtClean="0"/>
              <a:t>We work within our credentials, training and comfort level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2286000" y="408372"/>
            <a:ext cx="6400800" cy="1039427"/>
          </a:xfrm>
        </p:spPr>
        <p:txBody>
          <a:bodyPr anchor="ctr">
            <a:normAutofit/>
          </a:bodyPr>
          <a:lstStyle/>
          <a:p>
            <a:pPr indent="0" eaLnBrk="1" hangingPunct="1">
              <a:defRPr/>
            </a:pPr>
            <a:r>
              <a:rPr lang="en-US" sz="3600" cap="none" dirty="0" smtClean="0"/>
              <a:t>Volunteer Expectations</a:t>
            </a:r>
          </a:p>
        </p:txBody>
      </p:sp>
      <p:sp>
        <p:nvSpPr>
          <p:cNvPr id="503811" name="Rectangle 3"/>
          <p:cNvSpPr>
            <a:spLocks noGrp="1" noChangeArrowheads="1"/>
          </p:cNvSpPr>
          <p:nvPr>
            <p:ph idx="1"/>
          </p:nvPr>
        </p:nvSpPr>
        <p:spPr/>
        <p:txBody>
          <a:bodyPr anchor="t">
            <a:normAutofit/>
          </a:bodyPr>
          <a:lstStyle/>
          <a:p>
            <a:pPr>
              <a:spcBef>
                <a:spcPct val="30000"/>
              </a:spcBef>
              <a:buClr>
                <a:schemeClr val="tx2"/>
              </a:buClr>
            </a:pPr>
            <a:r>
              <a:rPr lang="en-US" sz="2400" dirty="0" smtClean="0"/>
              <a:t> </a:t>
            </a:r>
            <a:r>
              <a:rPr lang="en-US" sz="2800" dirty="0" smtClean="0"/>
              <a:t>complete all required training</a:t>
            </a:r>
          </a:p>
          <a:p>
            <a:pPr>
              <a:spcBef>
                <a:spcPct val="30000"/>
              </a:spcBef>
              <a:buClr>
                <a:schemeClr val="tx2"/>
              </a:buClr>
            </a:pPr>
            <a:r>
              <a:rPr lang="en-US" sz="2800" dirty="0" smtClean="0"/>
              <a:t> sign and follow the MRC Confidentiality Agreement</a:t>
            </a:r>
          </a:p>
          <a:p>
            <a:pPr>
              <a:spcAft>
                <a:spcPct val="10000"/>
              </a:spcAft>
              <a:buClr>
                <a:schemeClr val="tx2"/>
              </a:buClr>
            </a:pPr>
            <a:r>
              <a:rPr lang="en-US" sz="2800" dirty="0" smtClean="0"/>
              <a:t> sign and follow the MRC Code of Conduct</a:t>
            </a:r>
          </a:p>
          <a:p>
            <a:pPr>
              <a:spcAft>
                <a:spcPct val="10000"/>
              </a:spcAft>
              <a:buClr>
                <a:schemeClr val="tx2"/>
              </a:buClr>
            </a:pPr>
            <a:r>
              <a:rPr lang="en-US" sz="2800" dirty="0" smtClean="0"/>
              <a:t> complete criminal offender checks</a:t>
            </a:r>
          </a:p>
          <a:p>
            <a:pPr>
              <a:spcAft>
                <a:spcPct val="10000"/>
              </a:spcAft>
              <a:buClr>
                <a:schemeClr val="tx2"/>
              </a:buClr>
            </a:pPr>
            <a:r>
              <a:rPr lang="en-US" sz="2800" dirty="0" smtClean="0"/>
              <a:t> provide current credentials </a:t>
            </a:r>
          </a:p>
        </p:txBody>
      </p:sp>
      <p:sp>
        <p:nvSpPr>
          <p:cNvPr id="2" name="TextBox 1"/>
          <p:cNvSpPr txBox="1"/>
          <p:nvPr/>
        </p:nvSpPr>
        <p:spPr>
          <a:xfrm>
            <a:off x="941388" y="5329436"/>
            <a:ext cx="72898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C00000"/>
                </a:solidFill>
              </a:rPr>
              <a:t>Follow policies and procedures related to professional and ethical representation of the MRC</a:t>
            </a:r>
            <a:endParaRPr lang="en-US"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408372"/>
            <a:ext cx="6375400" cy="1039427"/>
          </a:xfrm>
        </p:spPr>
        <p:txBody>
          <a:bodyPr>
            <a:normAutofit fontScale="90000"/>
          </a:bodyPr>
          <a:lstStyle/>
          <a:p>
            <a:pPr indent="0"/>
            <a:r>
              <a:rPr lang="en-US" dirty="0" smtClean="0"/>
              <a:t>Serious breaches of Conduct</a:t>
            </a:r>
            <a:endParaRPr lang="en-US" dirty="0"/>
          </a:p>
        </p:txBody>
      </p:sp>
      <p:sp>
        <p:nvSpPr>
          <p:cNvPr id="3" name="Content Placeholder 2"/>
          <p:cNvSpPr>
            <a:spLocks noGrp="1"/>
          </p:cNvSpPr>
          <p:nvPr>
            <p:ph idx="1"/>
          </p:nvPr>
        </p:nvSpPr>
        <p:spPr/>
        <p:txBody>
          <a:bodyPr/>
          <a:lstStyle/>
          <a:p>
            <a:pPr marL="114300" indent="0">
              <a:lnSpc>
                <a:spcPct val="100000"/>
              </a:lnSpc>
              <a:spcBef>
                <a:spcPct val="50000"/>
              </a:spcBef>
              <a:buNone/>
            </a:pPr>
            <a:r>
              <a:rPr lang="en-US" sz="2800" dirty="0" smtClean="0"/>
              <a:t>Volunteers may be dismissed according to procedures </a:t>
            </a:r>
            <a:r>
              <a:rPr lang="en-US" sz="2800" dirty="0"/>
              <a:t>outlined in the policy manual for:</a:t>
            </a:r>
          </a:p>
          <a:p>
            <a:pPr marL="1143000" lvl="4" indent="-342900">
              <a:lnSpc>
                <a:spcPct val="80000"/>
              </a:lnSpc>
              <a:buClr>
                <a:schemeClr val="tx2"/>
              </a:buClr>
              <a:buFontTx/>
              <a:buChar char="•"/>
            </a:pPr>
            <a:r>
              <a:rPr lang="en-US" sz="2800" dirty="0"/>
              <a:t>dishonesty</a:t>
            </a:r>
          </a:p>
          <a:p>
            <a:pPr marL="1143000" lvl="4" indent="-342900">
              <a:lnSpc>
                <a:spcPct val="80000"/>
              </a:lnSpc>
              <a:buClr>
                <a:schemeClr val="tx2"/>
              </a:buClr>
              <a:buFontTx/>
              <a:buChar char="•"/>
            </a:pPr>
            <a:r>
              <a:rPr lang="en-US" sz="2800" dirty="0"/>
              <a:t>breach of confidentiality</a:t>
            </a:r>
          </a:p>
          <a:p>
            <a:pPr marL="1143000" lvl="4" indent="-342900">
              <a:lnSpc>
                <a:spcPct val="80000"/>
              </a:lnSpc>
              <a:buClr>
                <a:schemeClr val="tx2"/>
              </a:buClr>
              <a:buFontTx/>
              <a:buChar char="•"/>
            </a:pPr>
            <a:r>
              <a:rPr lang="en-US" sz="2800" dirty="0"/>
              <a:t>unsafe work habits</a:t>
            </a:r>
          </a:p>
          <a:p>
            <a:pPr marL="1143000" lvl="4" indent="-342900">
              <a:lnSpc>
                <a:spcPct val="80000"/>
              </a:lnSpc>
              <a:buClr>
                <a:schemeClr val="tx2"/>
              </a:buClr>
              <a:buFontTx/>
              <a:buChar char="•"/>
            </a:pPr>
            <a:r>
              <a:rPr lang="en-US" sz="2800" dirty="0"/>
              <a:t>violation of the Code of </a:t>
            </a:r>
            <a:r>
              <a:rPr lang="en-US" sz="2800" dirty="0" smtClean="0"/>
              <a:t>Conduct or other agreements</a:t>
            </a:r>
            <a:endParaRPr lang="en-US" sz="2800" dirty="0"/>
          </a:p>
          <a:p>
            <a:pPr marL="1143000" lvl="4" indent="-342900">
              <a:lnSpc>
                <a:spcPct val="80000"/>
              </a:lnSpc>
              <a:buClr>
                <a:schemeClr val="tx2"/>
              </a:buClr>
              <a:buFontTx/>
              <a:buChar char="•"/>
            </a:pPr>
            <a:r>
              <a:rPr lang="en-US" sz="2800" dirty="0" smtClean="0"/>
              <a:t>Inappropriate substance use</a:t>
            </a:r>
          </a:p>
          <a:p>
            <a:pPr marL="1143000" lvl="4" indent="-342900">
              <a:lnSpc>
                <a:spcPct val="80000"/>
              </a:lnSpc>
              <a:buClr>
                <a:schemeClr val="tx2"/>
              </a:buClr>
              <a:buFontTx/>
              <a:buChar char="•"/>
            </a:pPr>
            <a:r>
              <a:rPr lang="en-US" sz="2800" dirty="0" smtClean="0"/>
              <a:t>unsatisfactory CORI/VSOS check</a:t>
            </a:r>
            <a:endParaRPr lang="en-US" sz="2800" dirty="0"/>
          </a:p>
          <a:p>
            <a:endParaRPr lang="en-US" dirty="0"/>
          </a:p>
        </p:txBody>
      </p:sp>
    </p:spTree>
    <p:extLst>
      <p:ext uri="{BB962C8B-B14F-4D97-AF65-F5344CB8AC3E}">
        <p14:creationId xmlns:p14="http://schemas.microsoft.com/office/powerpoint/2010/main" val="26622385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427" name="Rectangle 4"/>
          <p:cNvSpPr>
            <a:spLocks noGrp="1" noChangeArrowheads="1"/>
          </p:cNvSpPr>
          <p:nvPr>
            <p:ph type="title"/>
          </p:nvPr>
        </p:nvSpPr>
        <p:spPr>
          <a:xfrm>
            <a:off x="2122714" y="408372"/>
            <a:ext cx="6694715" cy="1039427"/>
          </a:xfrm>
          <a:noFill/>
        </p:spPr>
        <p:txBody>
          <a:bodyPr>
            <a:normAutofit/>
          </a:bodyPr>
          <a:lstStyle/>
          <a:p>
            <a:r>
              <a:rPr lang="en-US" sz="3200" dirty="0" smtClean="0">
                <a:effectLst/>
              </a:rPr>
              <a:t>Incident Command (ICS) Pyramid</a:t>
            </a:r>
          </a:p>
        </p:txBody>
      </p:sp>
      <p:graphicFrame>
        <p:nvGraphicFramePr>
          <p:cNvPr id="2" name="Diagram 1"/>
          <p:cNvGraphicFramePr/>
          <p:nvPr>
            <p:extLst>
              <p:ext uri="{D42A27DB-BD31-4B8C-83A1-F6EECF244321}">
                <p14:modId xmlns:p14="http://schemas.microsoft.com/office/powerpoint/2010/main" val="972675442"/>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a:xfrm>
            <a:off x="1092200" y="3429000"/>
            <a:ext cx="222250" cy="1752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93750" y="2950865"/>
            <a:ext cx="1041400" cy="461665"/>
          </a:xfrm>
          <a:prstGeom prst="rect">
            <a:avLst/>
          </a:prstGeom>
          <a:noFill/>
        </p:spPr>
        <p:txBody>
          <a:bodyPr wrap="square" rtlCol="0">
            <a:spAutoFit/>
          </a:bodyPr>
          <a:lstStyle/>
          <a:p>
            <a:pPr algn="ctr"/>
            <a:r>
              <a:rPr lang="en-US" dirty="0" smtClean="0">
                <a:solidFill>
                  <a:srgbClr val="C00000"/>
                </a:solidFill>
              </a:rPr>
              <a:t>MRC</a:t>
            </a:r>
            <a:endParaRPr lang="en-US"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2342243" y="457358"/>
            <a:ext cx="6426200" cy="1004049"/>
          </a:xfrm>
        </p:spPr>
        <p:txBody>
          <a:bodyPr>
            <a:noAutofit/>
          </a:bodyPr>
          <a:lstStyle/>
          <a:p>
            <a:pPr indent="0" eaLnBrk="1" hangingPunct="1">
              <a:defRPr/>
            </a:pPr>
            <a:r>
              <a:rPr lang="en-US" sz="3200" dirty="0" smtClean="0"/>
              <a:t>Understand </a:t>
            </a:r>
            <a:br>
              <a:rPr lang="en-US" sz="3200" dirty="0" smtClean="0"/>
            </a:br>
            <a:r>
              <a:rPr lang="en-US" sz="3200" dirty="0" smtClean="0"/>
              <a:t>and follow ICS</a:t>
            </a:r>
            <a:endParaRPr lang="en-US" sz="3600" b="1" dirty="0" smtClean="0"/>
          </a:p>
        </p:txBody>
      </p:sp>
      <p:sp>
        <p:nvSpPr>
          <p:cNvPr id="518147" name="Rectangle 3"/>
          <p:cNvSpPr>
            <a:spLocks noGrp="1" noChangeArrowheads="1"/>
          </p:cNvSpPr>
          <p:nvPr>
            <p:ph idx="1"/>
          </p:nvPr>
        </p:nvSpPr>
        <p:spPr>
          <a:xfrm>
            <a:off x="722313" y="1814513"/>
            <a:ext cx="7727950" cy="4306887"/>
          </a:xfrm>
        </p:spPr>
        <p:txBody>
          <a:bodyPr>
            <a:noAutofit/>
          </a:bodyPr>
          <a:lstStyle/>
          <a:p>
            <a:pPr marL="465138" indent="-465138" eaLnBrk="1" hangingPunct="1">
              <a:lnSpc>
                <a:spcPct val="100000"/>
              </a:lnSpc>
              <a:spcBef>
                <a:spcPts val="600"/>
              </a:spcBef>
              <a:buClr>
                <a:schemeClr val="tx2"/>
              </a:buClr>
            </a:pPr>
            <a:r>
              <a:rPr lang="en-US" dirty="0" smtClean="0"/>
              <a:t>standardized system used by all responders</a:t>
            </a:r>
          </a:p>
          <a:p>
            <a:pPr marL="465138" indent="-465138" eaLnBrk="1" hangingPunct="1">
              <a:lnSpc>
                <a:spcPct val="100000"/>
              </a:lnSpc>
              <a:spcBef>
                <a:spcPts val="600"/>
              </a:spcBef>
              <a:buClr>
                <a:schemeClr val="tx2"/>
              </a:buClr>
            </a:pPr>
            <a:r>
              <a:rPr lang="en-US" dirty="0" smtClean="0"/>
              <a:t>clear management structure with unity of command; i.e. one leader</a:t>
            </a:r>
          </a:p>
          <a:p>
            <a:pPr marL="465138" indent="-465138">
              <a:spcBef>
                <a:spcPts val="600"/>
              </a:spcBef>
              <a:buClr>
                <a:schemeClr val="tx2"/>
              </a:buClr>
            </a:pPr>
            <a:r>
              <a:rPr lang="en-US" dirty="0" smtClean="0"/>
              <a:t>common </a:t>
            </a:r>
            <a:r>
              <a:rPr lang="en-US" dirty="0"/>
              <a:t>terminology </a:t>
            </a:r>
            <a:r>
              <a:rPr lang="en-US" dirty="0" smtClean="0"/>
              <a:t>for positions</a:t>
            </a:r>
            <a:r>
              <a:rPr lang="en-US" dirty="0"/>
              <a:t>, procedures and </a:t>
            </a:r>
            <a:r>
              <a:rPr lang="en-US" dirty="0" smtClean="0"/>
              <a:t>equipment</a:t>
            </a:r>
            <a:endParaRPr lang="en-US" dirty="0"/>
          </a:p>
          <a:p>
            <a:pPr marL="465138" indent="-465138">
              <a:spcBef>
                <a:spcPts val="600"/>
              </a:spcBef>
              <a:buClr>
                <a:schemeClr val="tx2"/>
              </a:buClr>
            </a:pPr>
            <a:r>
              <a:rPr lang="en-US" dirty="0"/>
              <a:t>f</a:t>
            </a:r>
            <a:r>
              <a:rPr lang="en-US" dirty="0" smtClean="0"/>
              <a:t>lexible - expands </a:t>
            </a:r>
            <a:r>
              <a:rPr lang="en-US" dirty="0"/>
              <a:t>and contracts as needed</a:t>
            </a:r>
          </a:p>
          <a:p>
            <a:pPr marL="465138" indent="-465138">
              <a:spcBef>
                <a:spcPts val="600"/>
              </a:spcBef>
              <a:buClr>
                <a:schemeClr val="tx2"/>
              </a:buClr>
            </a:pPr>
            <a:r>
              <a:rPr lang="en-US" dirty="0"/>
              <a:t>defined roles and responsibilities</a:t>
            </a:r>
          </a:p>
          <a:p>
            <a:pPr marL="465138" indent="-465138" eaLnBrk="1" hangingPunct="1">
              <a:lnSpc>
                <a:spcPct val="100000"/>
              </a:lnSpc>
              <a:spcBef>
                <a:spcPts val="600"/>
              </a:spcBef>
              <a:buClr>
                <a:schemeClr val="tx2"/>
              </a:buClr>
            </a:pPr>
            <a:r>
              <a:rPr lang="en-US" dirty="0" smtClean="0"/>
              <a:t>span of control of 5-7 people</a:t>
            </a:r>
          </a:p>
          <a:p>
            <a:pPr marL="465138" indent="-465138" eaLnBrk="1" hangingPunct="1">
              <a:lnSpc>
                <a:spcPct val="100000"/>
              </a:lnSpc>
              <a:spcBef>
                <a:spcPts val="600"/>
              </a:spcBef>
              <a:buClr>
                <a:schemeClr val="tx2"/>
              </a:buClr>
            </a:pPr>
            <a:r>
              <a:rPr lang="en-US" dirty="0" smtClean="0"/>
              <a:t>go to FEMA for online training at  </a:t>
            </a:r>
            <a:r>
              <a:rPr lang="en-US" u="sng" dirty="0" smtClean="0">
                <a:solidFill>
                  <a:srgbClr val="C00000"/>
                </a:solidFill>
              </a:rPr>
              <a:t>training.fema.gov</a:t>
            </a:r>
          </a:p>
        </p:txBody>
      </p:sp>
      <p:sp>
        <p:nvSpPr>
          <p:cNvPr id="2" name="TextBox 1"/>
          <p:cNvSpPr txBox="1"/>
          <p:nvPr/>
        </p:nvSpPr>
        <p:spPr>
          <a:xfrm>
            <a:off x="890588" y="5890567"/>
            <a:ext cx="73914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C00000"/>
                </a:solidFill>
              </a:rPr>
              <a:t>Describe the chain of command during MRC activities</a:t>
            </a:r>
            <a:endParaRPr lang="en-US"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298700" y="408372"/>
            <a:ext cx="6388100" cy="1039427"/>
          </a:xfrm>
        </p:spPr>
        <p:txBody>
          <a:bodyPr>
            <a:noAutofit/>
          </a:bodyPr>
          <a:lstStyle/>
          <a:p>
            <a:pPr indent="0" eaLnBrk="1" hangingPunct="1">
              <a:defRPr/>
            </a:pPr>
            <a:r>
              <a:rPr lang="en-US" sz="3200" dirty="0" smtClean="0"/>
              <a:t>C-4 Communicate Effectively </a:t>
            </a:r>
          </a:p>
        </p:txBody>
      </p:sp>
      <p:sp>
        <p:nvSpPr>
          <p:cNvPr id="577539" name="Rectangle 3"/>
          <p:cNvSpPr>
            <a:spLocks noGrp="1" noChangeArrowheads="1"/>
          </p:cNvSpPr>
          <p:nvPr>
            <p:ph idx="1"/>
          </p:nvPr>
        </p:nvSpPr>
        <p:spPr>
          <a:xfrm>
            <a:off x="700088" y="1777429"/>
            <a:ext cx="7772400" cy="4078859"/>
          </a:xfrm>
        </p:spPr>
        <p:txBody>
          <a:bodyPr>
            <a:normAutofit lnSpcReduction="10000"/>
          </a:bodyPr>
          <a:lstStyle/>
          <a:p>
            <a:pPr eaLnBrk="1" hangingPunct="1">
              <a:lnSpc>
                <a:spcPct val="100000"/>
              </a:lnSpc>
              <a:spcBef>
                <a:spcPct val="35000"/>
              </a:spcBef>
              <a:buClr>
                <a:schemeClr val="tx2"/>
              </a:buClr>
            </a:pPr>
            <a:r>
              <a:rPr lang="en-US" sz="2600" u="sng" dirty="0" smtClean="0"/>
              <a:t>do not</a:t>
            </a:r>
            <a:r>
              <a:rPr lang="en-US" sz="2600" dirty="0" smtClean="0"/>
              <a:t> talk to the media unless authorized to do so</a:t>
            </a:r>
          </a:p>
          <a:p>
            <a:pPr lvl="1" eaLnBrk="1" hangingPunct="1">
              <a:spcBef>
                <a:spcPct val="35000"/>
              </a:spcBef>
            </a:pPr>
            <a:r>
              <a:rPr lang="en-US" sz="2600" dirty="0" smtClean="0"/>
              <a:t>refer media to your supervisor or the Public Information Officer (PIO)</a:t>
            </a:r>
          </a:p>
          <a:p>
            <a:pPr lvl="1" eaLnBrk="1" hangingPunct="1">
              <a:spcBef>
                <a:spcPct val="35000"/>
              </a:spcBef>
            </a:pPr>
            <a:r>
              <a:rPr lang="en-US" sz="2600" dirty="0" smtClean="0"/>
              <a:t>check for social media guidelines</a:t>
            </a:r>
          </a:p>
          <a:p>
            <a:pPr eaLnBrk="1" hangingPunct="1">
              <a:lnSpc>
                <a:spcPct val="100000"/>
              </a:lnSpc>
              <a:spcBef>
                <a:spcPct val="35000"/>
              </a:spcBef>
              <a:buClr>
                <a:schemeClr val="tx2"/>
              </a:buClr>
            </a:pPr>
            <a:r>
              <a:rPr lang="en-US" sz="2600" dirty="0" smtClean="0"/>
              <a:t>know how to use communication equipment</a:t>
            </a:r>
          </a:p>
          <a:p>
            <a:pPr eaLnBrk="1" hangingPunct="1">
              <a:lnSpc>
                <a:spcPct val="100000"/>
              </a:lnSpc>
              <a:spcBef>
                <a:spcPct val="35000"/>
              </a:spcBef>
              <a:buClr>
                <a:schemeClr val="tx2"/>
              </a:buClr>
            </a:pPr>
            <a:r>
              <a:rPr lang="en-US" sz="2600" dirty="0" smtClean="0"/>
              <a:t>understand communication protocols </a:t>
            </a:r>
          </a:p>
          <a:p>
            <a:pPr eaLnBrk="1" hangingPunct="1">
              <a:lnSpc>
                <a:spcPct val="100000"/>
              </a:lnSpc>
              <a:spcBef>
                <a:spcPct val="35000"/>
              </a:spcBef>
              <a:buClr>
                <a:schemeClr val="tx2"/>
              </a:buClr>
            </a:pPr>
            <a:r>
              <a:rPr lang="en-US" sz="2600" dirty="0" smtClean="0"/>
              <a:t>maintain confidentiality (</a:t>
            </a:r>
            <a:r>
              <a:rPr lang="en-US" sz="2600" dirty="0" smtClean="0">
                <a:solidFill>
                  <a:srgbClr val="C00000"/>
                </a:solidFill>
              </a:rPr>
              <a:t>verbal, written and photos</a:t>
            </a:r>
            <a:r>
              <a:rPr lang="en-US" sz="2600" dirty="0" smtClean="0"/>
              <a:t>)</a:t>
            </a:r>
          </a:p>
          <a:p>
            <a:pPr eaLnBrk="1" hangingPunct="1">
              <a:lnSpc>
                <a:spcPct val="100000"/>
              </a:lnSpc>
              <a:spcBef>
                <a:spcPct val="35000"/>
              </a:spcBef>
              <a:buClr>
                <a:schemeClr val="tx2"/>
              </a:buClr>
            </a:pPr>
            <a:r>
              <a:rPr lang="en-US" sz="2600" dirty="0" smtClean="0"/>
              <a:t>always be open, direct and tactful</a:t>
            </a:r>
          </a:p>
          <a:p>
            <a:pPr lvl="2" eaLnBrk="1" hangingPunct="1">
              <a:lnSpc>
                <a:spcPct val="80000"/>
              </a:lnSpc>
              <a:spcBef>
                <a:spcPct val="45000"/>
              </a:spcBef>
              <a:buFont typeface="Wingdings" pitchFamily="2" charset="2"/>
              <a:buNone/>
            </a:pPr>
            <a:endParaRPr lang="en-US" sz="2600" dirty="0" smtClean="0"/>
          </a:p>
        </p:txBody>
      </p:sp>
      <p:sp>
        <p:nvSpPr>
          <p:cNvPr id="2" name="TextBox 1"/>
          <p:cNvSpPr txBox="1"/>
          <p:nvPr/>
        </p:nvSpPr>
        <p:spPr>
          <a:xfrm>
            <a:off x="590550" y="5727281"/>
            <a:ext cx="802005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C00000"/>
                </a:solidFill>
                <a:latin typeface="+mj-lt"/>
              </a:rPr>
              <a:t>Describe communication responsibilities and procedures</a:t>
            </a:r>
            <a:endParaRPr lang="en-US" dirty="0">
              <a:solidFill>
                <a:srgbClr val="C0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Rectangle 2"/>
          <p:cNvSpPr>
            <a:spLocks noGrp="1" noChangeArrowheads="1"/>
          </p:cNvSpPr>
          <p:nvPr>
            <p:ph type="title"/>
          </p:nvPr>
        </p:nvSpPr>
        <p:spPr>
          <a:xfrm>
            <a:off x="2273300" y="408372"/>
            <a:ext cx="6413500" cy="1039427"/>
          </a:xfrm>
          <a:noFill/>
        </p:spPr>
        <p:txBody>
          <a:bodyPr>
            <a:noAutofit/>
          </a:bodyPr>
          <a:lstStyle/>
          <a:p>
            <a:pPr indent="0"/>
            <a:r>
              <a:rPr lang="en-US" sz="3200" dirty="0" smtClean="0">
                <a:effectLst/>
              </a:rPr>
              <a:t>Communication in Emergencies</a:t>
            </a:r>
          </a:p>
        </p:txBody>
      </p:sp>
      <p:sp>
        <p:nvSpPr>
          <p:cNvPr id="579586" name="Rectangle 3"/>
          <p:cNvSpPr>
            <a:spLocks noGrp="1" noChangeArrowheads="1"/>
          </p:cNvSpPr>
          <p:nvPr>
            <p:ph idx="1"/>
          </p:nvPr>
        </p:nvSpPr>
        <p:spPr>
          <a:xfrm>
            <a:off x="682625" y="1981200"/>
            <a:ext cx="7813675" cy="4114800"/>
          </a:xfrm>
        </p:spPr>
        <p:txBody>
          <a:bodyPr>
            <a:normAutofit/>
          </a:bodyPr>
          <a:lstStyle/>
          <a:p>
            <a:pPr marL="114300" indent="0">
              <a:buNone/>
              <a:tabLst>
                <a:tab pos="520700" algn="l"/>
              </a:tabLst>
            </a:pPr>
            <a:r>
              <a:rPr lang="en-US" sz="2800" dirty="0" smtClean="0">
                <a:solidFill>
                  <a:srgbClr val="C00000"/>
                </a:solidFill>
              </a:rPr>
              <a:t>Usual methods may not work in stressful situations</a:t>
            </a:r>
          </a:p>
          <a:p>
            <a:pPr marL="114300" indent="0">
              <a:buNone/>
              <a:tabLst>
                <a:tab pos="520700" algn="l"/>
              </a:tabLst>
            </a:pPr>
            <a:r>
              <a:rPr lang="en-US" sz="2800" dirty="0" smtClean="0"/>
              <a:t>Communicate:</a:t>
            </a:r>
          </a:p>
          <a:p>
            <a:pPr marL="863600" lvl="2" indent="-177800">
              <a:buClr>
                <a:srgbClr val="C00000"/>
              </a:buClr>
              <a:tabLst>
                <a:tab pos="520700" algn="l"/>
              </a:tabLst>
            </a:pPr>
            <a:r>
              <a:rPr lang="en-US" sz="2800" dirty="0" smtClean="0"/>
              <a:t> simple, plain language</a:t>
            </a:r>
          </a:p>
          <a:p>
            <a:pPr marL="863600" lvl="2" indent="-177800">
              <a:buClr>
                <a:srgbClr val="C00000"/>
              </a:buClr>
              <a:tabLst>
                <a:tab pos="520700" algn="l"/>
              </a:tabLst>
            </a:pPr>
            <a:r>
              <a:rPr lang="en-US" sz="2800" dirty="0"/>
              <a:t> </a:t>
            </a:r>
            <a:r>
              <a:rPr lang="en-US" sz="2800" dirty="0" smtClean="0"/>
              <a:t>slowly, clearly, loudly</a:t>
            </a:r>
          </a:p>
          <a:p>
            <a:pPr marL="863600" lvl="2" indent="-177800">
              <a:buClr>
                <a:srgbClr val="C00000"/>
              </a:buClr>
              <a:tabLst>
                <a:tab pos="520700" algn="l"/>
              </a:tabLst>
            </a:pPr>
            <a:r>
              <a:rPr lang="en-US" sz="2800" dirty="0" smtClean="0"/>
              <a:t> repeat the message</a:t>
            </a:r>
          </a:p>
          <a:p>
            <a:pPr marL="863600" lvl="2" indent="-177800">
              <a:buClr>
                <a:srgbClr val="C00000"/>
              </a:buClr>
              <a:tabLst>
                <a:tab pos="520700" algn="l"/>
              </a:tabLst>
            </a:pPr>
            <a:r>
              <a:rPr lang="en-US" sz="2800" dirty="0" smtClean="0"/>
              <a:t> use multiple communication channels</a:t>
            </a:r>
          </a:p>
          <a:p>
            <a:pPr marL="863600" lvl="2" indent="-177800">
              <a:buClr>
                <a:srgbClr val="C00000"/>
              </a:buClr>
              <a:tabLst>
                <a:tab pos="520700" algn="l"/>
              </a:tabLst>
            </a:pPr>
            <a:r>
              <a:rPr lang="en-US" sz="2800" dirty="0"/>
              <a:t> </a:t>
            </a:r>
            <a:r>
              <a:rPr lang="en-US" sz="2800" dirty="0" smtClean="0"/>
              <a:t>ask if they understood the message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408372"/>
            <a:ext cx="6438900" cy="1077528"/>
          </a:xfrm>
        </p:spPr>
        <p:txBody>
          <a:bodyPr>
            <a:noAutofit/>
          </a:bodyPr>
          <a:lstStyle/>
          <a:p>
            <a:pPr indent="0"/>
            <a:r>
              <a:rPr lang="en-US" sz="3200" dirty="0" smtClean="0"/>
              <a:t>C-6 Understand the  MRC  emergency Response Role</a:t>
            </a:r>
            <a:endParaRPr lang="en-US" sz="3200" dirty="0"/>
          </a:p>
        </p:txBody>
      </p:sp>
      <p:sp>
        <p:nvSpPr>
          <p:cNvPr id="3" name="Content Placeholder 2"/>
          <p:cNvSpPr>
            <a:spLocks noGrp="1"/>
          </p:cNvSpPr>
          <p:nvPr>
            <p:ph idx="1"/>
          </p:nvPr>
        </p:nvSpPr>
        <p:spPr>
          <a:xfrm>
            <a:off x="457200" y="1752600"/>
            <a:ext cx="8399124" cy="3939283"/>
          </a:xfrm>
        </p:spPr>
        <p:txBody>
          <a:bodyPr>
            <a:normAutofit/>
          </a:bodyPr>
          <a:lstStyle/>
          <a:p>
            <a:pPr marL="114300" indent="0">
              <a:buNone/>
            </a:pPr>
            <a:r>
              <a:rPr lang="en-US" sz="2800" dirty="0" smtClean="0">
                <a:solidFill>
                  <a:srgbClr val="C00000"/>
                </a:solidFill>
              </a:rPr>
              <a:t>Surge Capacity</a:t>
            </a:r>
          </a:p>
          <a:p>
            <a:pPr marL="114300" indent="0">
              <a:buNone/>
            </a:pPr>
            <a:r>
              <a:rPr lang="en-US" sz="2800" dirty="0" smtClean="0"/>
              <a:t>MRC  units assist with a variety of response activities:</a:t>
            </a:r>
          </a:p>
          <a:p>
            <a:pPr>
              <a:buClr>
                <a:schemeClr val="tx2"/>
              </a:buClr>
            </a:pPr>
            <a:r>
              <a:rPr lang="en-US" sz="2800" dirty="0" smtClean="0"/>
              <a:t> </a:t>
            </a:r>
            <a:r>
              <a:rPr lang="en-US" sz="2800" dirty="0"/>
              <a:t>emergency dispensing at public and closed sites</a:t>
            </a:r>
          </a:p>
          <a:p>
            <a:pPr>
              <a:buClr>
                <a:schemeClr val="tx2"/>
              </a:buClr>
            </a:pPr>
            <a:r>
              <a:rPr lang="en-US" sz="2800" dirty="0" smtClean="0"/>
              <a:t>emergency shelters</a:t>
            </a:r>
          </a:p>
          <a:p>
            <a:pPr>
              <a:buClr>
                <a:schemeClr val="tx2"/>
              </a:buClr>
            </a:pPr>
            <a:r>
              <a:rPr lang="en-US" sz="2800" dirty="0" smtClean="0"/>
              <a:t>pet shelters</a:t>
            </a:r>
          </a:p>
          <a:p>
            <a:pPr>
              <a:buClr>
                <a:schemeClr val="tx2"/>
              </a:buClr>
            </a:pPr>
            <a:r>
              <a:rPr lang="en-US" sz="2800" dirty="0" smtClean="0"/>
              <a:t>Volunteer Reception Center management</a:t>
            </a:r>
          </a:p>
          <a:p>
            <a:pPr>
              <a:buClr>
                <a:schemeClr val="tx2"/>
              </a:buClr>
            </a:pPr>
            <a:r>
              <a:rPr lang="en-US" sz="2800" dirty="0" smtClean="0"/>
              <a:t>support first responders, e.g. firefighter rehabilitation</a:t>
            </a:r>
          </a:p>
          <a:p>
            <a:endParaRPr lang="en-US" dirty="0" smtClean="0"/>
          </a:p>
          <a:p>
            <a:pPr marL="114300" indent="0">
              <a:buNone/>
            </a:pPr>
            <a:endParaRPr lang="en-US" dirty="0" smtClean="0"/>
          </a:p>
          <a:p>
            <a:pPr marL="114300" indent="0">
              <a:buNone/>
            </a:pPr>
            <a:endParaRPr lang="en-US" dirty="0"/>
          </a:p>
        </p:txBody>
      </p:sp>
      <p:sp>
        <p:nvSpPr>
          <p:cNvPr id="5" name="TextBox 4"/>
          <p:cNvSpPr txBox="1"/>
          <p:nvPr/>
        </p:nvSpPr>
        <p:spPr>
          <a:xfrm>
            <a:off x="887411" y="5715550"/>
            <a:ext cx="738028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C00000"/>
                </a:solidFill>
              </a:rPr>
              <a:t>Describe how the MRC serves the community</a:t>
            </a:r>
            <a:endParaRPr lang="en-US" dirty="0">
              <a:solidFill>
                <a:srgbClr val="C00000"/>
              </a:solidFill>
            </a:endParaRPr>
          </a:p>
        </p:txBody>
      </p:sp>
    </p:spTree>
    <p:extLst>
      <p:ext uri="{BB962C8B-B14F-4D97-AF65-F5344CB8AC3E}">
        <p14:creationId xmlns:p14="http://schemas.microsoft.com/office/powerpoint/2010/main" val="3115896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a:xfrm>
            <a:off x="2311400" y="408372"/>
            <a:ext cx="6375400" cy="1039427"/>
          </a:xfrm>
          <a:noFill/>
        </p:spPr>
        <p:txBody>
          <a:bodyPr/>
          <a:lstStyle/>
          <a:p>
            <a:pPr indent="0"/>
            <a:r>
              <a:rPr lang="en-US" dirty="0" smtClean="0">
                <a:effectLst/>
              </a:rPr>
              <a:t>Freedom Corps</a:t>
            </a:r>
          </a:p>
        </p:txBody>
      </p:sp>
      <p:pic>
        <p:nvPicPr>
          <p:cNvPr id="502787" name="Picture 3" descr="Umbrella-logos"/>
          <p:cNvPicPr>
            <a:picLocks noGrp="1" noChangeAspect="1" noChangeArrowheads="1"/>
          </p:cNvPicPr>
          <p:nvPr>
            <p:ph idx="1"/>
          </p:nvPr>
        </p:nvPicPr>
        <p:blipFill>
          <a:blip r:embed="rId3"/>
          <a:stretch>
            <a:fillRect/>
          </a:stretch>
        </p:blipFill>
        <p:spPr>
          <a:xfrm>
            <a:off x="1724371" y="1950244"/>
            <a:ext cx="5723834" cy="4298156"/>
          </a:xfrm>
          <a:solidFill>
            <a:schemeClr val="bg1">
              <a:alpha val="0"/>
            </a:schemeClr>
          </a:solid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02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0" y="408372"/>
            <a:ext cx="6375400" cy="1039427"/>
          </a:xfrm>
        </p:spPr>
        <p:txBody>
          <a:bodyPr>
            <a:normAutofit/>
          </a:bodyPr>
          <a:lstStyle/>
          <a:p>
            <a:pPr indent="0"/>
            <a:r>
              <a:rPr lang="en-US" sz="3200" dirty="0" smtClean="0"/>
              <a:t>MRC Non-emergency</a:t>
            </a:r>
            <a:r>
              <a:rPr lang="en-US" dirty="0" smtClean="0"/>
              <a:t> Roles</a:t>
            </a:r>
            <a:endParaRPr lang="en-US" dirty="0"/>
          </a:p>
        </p:txBody>
      </p:sp>
      <p:sp>
        <p:nvSpPr>
          <p:cNvPr id="3" name="Content Placeholder 2"/>
          <p:cNvSpPr>
            <a:spLocks noGrp="1"/>
          </p:cNvSpPr>
          <p:nvPr>
            <p:ph idx="1"/>
          </p:nvPr>
        </p:nvSpPr>
        <p:spPr/>
        <p:txBody>
          <a:bodyPr>
            <a:normAutofit/>
          </a:bodyPr>
          <a:lstStyle/>
          <a:p>
            <a:pPr>
              <a:buClr>
                <a:schemeClr val="tx2"/>
              </a:buClr>
            </a:pPr>
            <a:r>
              <a:rPr lang="en-US" sz="2800" dirty="0" smtClean="0"/>
              <a:t>provide community education and outreach, including public awareness campaigns for personal preparedness</a:t>
            </a:r>
          </a:p>
          <a:p>
            <a:pPr>
              <a:buClr>
                <a:schemeClr val="tx2"/>
              </a:buClr>
            </a:pPr>
            <a:r>
              <a:rPr lang="en-US" sz="2800" dirty="0"/>
              <a:t>h</a:t>
            </a:r>
            <a:r>
              <a:rPr lang="en-US" sz="2800" dirty="0" smtClean="0"/>
              <a:t>elp at annual flu clinics</a:t>
            </a:r>
          </a:p>
          <a:p>
            <a:pPr>
              <a:buClr>
                <a:schemeClr val="tx2"/>
              </a:buClr>
            </a:pPr>
            <a:r>
              <a:rPr lang="en-US" sz="2800" dirty="0" smtClean="0"/>
              <a:t>assist those with Access and Functional Needs</a:t>
            </a:r>
          </a:p>
          <a:p>
            <a:pPr>
              <a:buClr>
                <a:schemeClr val="tx2"/>
              </a:buClr>
            </a:pPr>
            <a:r>
              <a:rPr lang="en-US" sz="2800" dirty="0" smtClean="0"/>
              <a:t>participate in training and exercises</a:t>
            </a:r>
          </a:p>
          <a:p>
            <a:pPr>
              <a:buClr>
                <a:schemeClr val="tx2"/>
              </a:buClr>
            </a:pPr>
            <a:r>
              <a:rPr lang="en-US" sz="2800" dirty="0" smtClean="0"/>
              <a:t>participate in emergency plan development</a:t>
            </a:r>
          </a:p>
          <a:p>
            <a:pPr>
              <a:buClr>
                <a:schemeClr val="tx2"/>
              </a:buClr>
            </a:pPr>
            <a:r>
              <a:rPr lang="en-US" sz="2800" dirty="0"/>
              <a:t>a</a:t>
            </a:r>
            <a:r>
              <a:rPr lang="en-US" sz="2800" dirty="0" smtClean="0"/>
              <a:t>ttend MRC, COAD, DART, CERT, HAM radio meetings</a:t>
            </a:r>
            <a:endParaRPr lang="en-US" sz="2800" dirty="0"/>
          </a:p>
        </p:txBody>
      </p:sp>
    </p:spTree>
    <p:extLst>
      <p:ext uri="{BB962C8B-B14F-4D97-AF65-F5344CB8AC3E}">
        <p14:creationId xmlns:p14="http://schemas.microsoft.com/office/powerpoint/2010/main" val="2946501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p:txBody>
          <a:bodyPr>
            <a:noAutofit/>
          </a:bodyPr>
          <a:lstStyle/>
          <a:p>
            <a:pPr>
              <a:spcBef>
                <a:spcPts val="0"/>
              </a:spcBef>
            </a:pPr>
            <a:r>
              <a:rPr lang="en-US" dirty="0" smtClean="0"/>
              <a:t> Understand Principles and Practice</a:t>
            </a:r>
          </a:p>
          <a:p>
            <a:pPr>
              <a:spcBef>
                <a:spcPts val="0"/>
              </a:spcBef>
            </a:pPr>
            <a:r>
              <a:rPr lang="en-US" dirty="0" smtClean="0"/>
              <a:t> for clinical management</a:t>
            </a:r>
            <a:endParaRPr lang="en-US" dirty="0">
              <a:latin typeface="Calibri" panose="020F0502020204030204" pitchFamily="34" charset="0"/>
            </a:endParaRPr>
          </a:p>
        </p:txBody>
      </p:sp>
      <p:sp>
        <p:nvSpPr>
          <p:cNvPr id="3" name="Title 2"/>
          <p:cNvSpPr>
            <a:spLocks noGrp="1"/>
          </p:cNvSpPr>
          <p:nvPr>
            <p:ph type="ctrTitle"/>
          </p:nvPr>
        </p:nvSpPr>
        <p:spPr/>
        <p:txBody>
          <a:bodyPr/>
          <a:lstStyle/>
          <a:p>
            <a:r>
              <a:rPr lang="en-US" dirty="0" smtClean="0"/>
              <a:t>Behavioral Health Principles and Practice</a:t>
            </a:r>
            <a:endParaRPr lang="en-US" dirty="0"/>
          </a:p>
        </p:txBody>
      </p:sp>
      <p:sp>
        <p:nvSpPr>
          <p:cNvPr id="2" name="TextBox 1"/>
          <p:cNvSpPr txBox="1"/>
          <p:nvPr/>
        </p:nvSpPr>
        <p:spPr>
          <a:xfrm>
            <a:off x="7890553" y="4962418"/>
            <a:ext cx="565078" cy="461665"/>
          </a:xfrm>
          <a:prstGeom prst="rect">
            <a:avLst/>
          </a:prstGeom>
          <a:noFill/>
        </p:spPr>
        <p:txBody>
          <a:bodyPr wrap="square" rtlCol="0">
            <a:spAutoFit/>
          </a:bodyPr>
          <a:lstStyle/>
          <a:p>
            <a:r>
              <a:rPr lang="en-US" dirty="0" smtClean="0">
                <a:solidFill>
                  <a:schemeClr val="bg1"/>
                </a:solidFill>
                <a:latin typeface="+mj-lt"/>
              </a:rPr>
              <a:t>C7</a:t>
            </a:r>
            <a:endParaRPr lang="en-US" dirty="0">
              <a:solidFill>
                <a:schemeClr val="bg1"/>
              </a:solidFill>
              <a:latin typeface="+mj-lt"/>
            </a:endParaRPr>
          </a:p>
        </p:txBody>
      </p:sp>
    </p:spTree>
    <p:extLst>
      <p:ext uri="{BB962C8B-B14F-4D97-AF65-F5344CB8AC3E}">
        <p14:creationId xmlns:p14="http://schemas.microsoft.com/office/powerpoint/2010/main" val="20420714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044700" y="408372"/>
            <a:ext cx="6845300" cy="1039427"/>
          </a:xfrm>
        </p:spPr>
        <p:txBody>
          <a:bodyPr>
            <a:noAutofit/>
          </a:bodyPr>
          <a:lstStyle/>
          <a:p>
            <a:pPr eaLnBrk="1" hangingPunct="1">
              <a:defRPr/>
            </a:pPr>
            <a:r>
              <a:rPr lang="en-US" sz="2600" dirty="0" smtClean="0"/>
              <a:t>C-7 Understand the Impact of an Emergency on Behavioral Health</a:t>
            </a:r>
          </a:p>
        </p:txBody>
      </p:sp>
      <p:sp>
        <p:nvSpPr>
          <p:cNvPr id="581635" name="Rectangle 3"/>
          <p:cNvSpPr>
            <a:spLocks noGrp="1" noChangeArrowheads="1"/>
          </p:cNvSpPr>
          <p:nvPr>
            <p:ph idx="1"/>
          </p:nvPr>
        </p:nvSpPr>
        <p:spPr>
          <a:xfrm>
            <a:off x="457200" y="1752601"/>
            <a:ext cx="8686800" cy="3456398"/>
          </a:xfrm>
        </p:spPr>
        <p:txBody>
          <a:bodyPr>
            <a:normAutofit/>
          </a:bodyPr>
          <a:lstStyle/>
          <a:p>
            <a:pPr marL="0" indent="0" eaLnBrk="1" hangingPunct="1">
              <a:buFont typeface="Wingdings" pitchFamily="2" charset="2"/>
              <a:buNone/>
            </a:pPr>
            <a:r>
              <a:rPr lang="en-US" dirty="0" smtClean="0">
                <a:solidFill>
                  <a:schemeClr val="tx2"/>
                </a:solidFill>
              </a:rPr>
              <a:t>Stress is a normal person’s normal reaction to abnormal situations</a:t>
            </a:r>
          </a:p>
          <a:p>
            <a:pPr marL="0" indent="0" eaLnBrk="1" hangingPunct="1">
              <a:spcBef>
                <a:spcPts val="600"/>
              </a:spcBef>
              <a:buFont typeface="Wingdings" pitchFamily="2" charset="2"/>
              <a:buNone/>
            </a:pPr>
            <a:r>
              <a:rPr lang="en-US" dirty="0" smtClean="0">
                <a:solidFill>
                  <a:srgbClr val="C00000"/>
                </a:solidFill>
              </a:rPr>
              <a:t>You come first! Protect yourself</a:t>
            </a:r>
            <a:r>
              <a:rPr lang="en-US" dirty="0" smtClean="0"/>
              <a:t>…</a:t>
            </a:r>
          </a:p>
          <a:p>
            <a:pPr indent="-342900">
              <a:spcBef>
                <a:spcPts val="0"/>
              </a:spcBef>
              <a:buClr>
                <a:schemeClr val="tx2"/>
              </a:buClr>
            </a:pPr>
            <a:r>
              <a:rPr lang="en-US" sz="2600" dirty="0" smtClean="0"/>
              <a:t>take breaks</a:t>
            </a:r>
          </a:p>
          <a:p>
            <a:pPr indent="-342900">
              <a:spcBef>
                <a:spcPts val="0"/>
              </a:spcBef>
              <a:buClr>
                <a:schemeClr val="tx2"/>
              </a:buClr>
            </a:pPr>
            <a:r>
              <a:rPr lang="en-US" sz="2600" dirty="0" smtClean="0"/>
              <a:t>eat well…exercise</a:t>
            </a:r>
          </a:p>
          <a:p>
            <a:pPr indent="-342900">
              <a:spcBef>
                <a:spcPts val="0"/>
              </a:spcBef>
              <a:buClr>
                <a:schemeClr val="tx2"/>
              </a:buClr>
            </a:pPr>
            <a:r>
              <a:rPr lang="en-US" sz="2600" dirty="0" smtClean="0"/>
              <a:t>beware of your stress level and that of your  co-workers</a:t>
            </a:r>
          </a:p>
          <a:p>
            <a:pPr indent="-342900">
              <a:spcBef>
                <a:spcPts val="0"/>
              </a:spcBef>
              <a:buClr>
                <a:schemeClr val="tx2"/>
              </a:buClr>
            </a:pPr>
            <a:r>
              <a:rPr lang="en-US" sz="2600" dirty="0" smtClean="0"/>
              <a:t>do not self-medicate - alcohol and drugs </a:t>
            </a:r>
            <a:r>
              <a:rPr lang="en-US" sz="2600" dirty="0"/>
              <a:t>are not the answer to stress</a:t>
            </a:r>
          </a:p>
          <a:p>
            <a:pPr indent="-342900">
              <a:spcBef>
                <a:spcPts val="0"/>
              </a:spcBef>
              <a:buClr>
                <a:schemeClr val="tx2"/>
              </a:buClr>
            </a:pPr>
            <a:r>
              <a:rPr lang="en-US" sz="2600" dirty="0" smtClean="0"/>
              <a:t>ask for help if you need it</a:t>
            </a:r>
          </a:p>
        </p:txBody>
      </p:sp>
      <p:sp>
        <p:nvSpPr>
          <p:cNvPr id="3" name="TextBox 2"/>
          <p:cNvSpPr txBox="1"/>
          <p:nvPr/>
        </p:nvSpPr>
        <p:spPr>
          <a:xfrm>
            <a:off x="922338" y="5313946"/>
            <a:ext cx="73279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C00000"/>
                </a:solidFill>
              </a:rPr>
              <a:t>Identify the behavioral </a:t>
            </a:r>
            <a:r>
              <a:rPr lang="en-US" dirty="0">
                <a:solidFill>
                  <a:srgbClr val="C00000"/>
                </a:solidFill>
              </a:rPr>
              <a:t>health </a:t>
            </a:r>
            <a:r>
              <a:rPr lang="en-US" dirty="0" smtClean="0">
                <a:solidFill>
                  <a:srgbClr val="C00000"/>
                </a:solidFill>
              </a:rPr>
              <a:t>impact of an event on an MRC volunteer, their family, team and the community. </a:t>
            </a:r>
            <a:endParaRPr lang="en-US"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235200" y="408372"/>
            <a:ext cx="6451600" cy="1039427"/>
          </a:xfrm>
        </p:spPr>
        <p:txBody>
          <a:bodyPr>
            <a:normAutofit/>
          </a:bodyPr>
          <a:lstStyle/>
          <a:p>
            <a:pPr indent="0" eaLnBrk="1" hangingPunct="1">
              <a:defRPr/>
            </a:pPr>
            <a:r>
              <a:rPr lang="en-US" sz="3200" dirty="0" smtClean="0"/>
              <a:t>Behavioral Health/ First Aid</a:t>
            </a:r>
          </a:p>
        </p:txBody>
      </p:sp>
      <p:sp>
        <p:nvSpPr>
          <p:cNvPr id="583683" name="Rectangle 3"/>
          <p:cNvSpPr>
            <a:spLocks noGrp="1" noChangeArrowheads="1"/>
          </p:cNvSpPr>
          <p:nvPr>
            <p:ph idx="1"/>
          </p:nvPr>
        </p:nvSpPr>
        <p:spPr>
          <a:xfrm>
            <a:off x="672350" y="1857910"/>
            <a:ext cx="7470775" cy="4535488"/>
          </a:xfrm>
        </p:spPr>
        <p:txBody>
          <a:bodyPr>
            <a:noAutofit/>
          </a:bodyPr>
          <a:lstStyle/>
          <a:p>
            <a:pPr eaLnBrk="1" hangingPunct="1">
              <a:spcBef>
                <a:spcPts val="300"/>
              </a:spcBef>
              <a:buClr>
                <a:schemeClr val="tx2"/>
              </a:buClr>
            </a:pPr>
            <a:r>
              <a:rPr lang="en-US" sz="2800" dirty="0" smtClean="0"/>
              <a:t>it’s the little things…</a:t>
            </a:r>
          </a:p>
          <a:p>
            <a:pPr eaLnBrk="1" hangingPunct="1">
              <a:spcBef>
                <a:spcPts val="300"/>
              </a:spcBef>
              <a:buClr>
                <a:schemeClr val="tx2"/>
              </a:buClr>
            </a:pPr>
            <a:r>
              <a:rPr lang="en-US" sz="2800" dirty="0" smtClean="0"/>
              <a:t>“How can I help?”</a:t>
            </a:r>
          </a:p>
          <a:p>
            <a:pPr eaLnBrk="1" hangingPunct="1">
              <a:spcBef>
                <a:spcPts val="300"/>
              </a:spcBef>
              <a:buClr>
                <a:schemeClr val="tx2"/>
              </a:buClr>
            </a:pPr>
            <a:r>
              <a:rPr lang="en-US" sz="2800" dirty="0" smtClean="0"/>
              <a:t>don’t presume to know…</a:t>
            </a:r>
            <a:r>
              <a:rPr lang="en-US" sz="2800" dirty="0" smtClean="0">
                <a:solidFill>
                  <a:srgbClr val="C00000"/>
                </a:solidFill>
              </a:rPr>
              <a:t>ASK</a:t>
            </a:r>
          </a:p>
          <a:p>
            <a:pPr eaLnBrk="1" hangingPunct="1">
              <a:spcBef>
                <a:spcPts val="300"/>
              </a:spcBef>
              <a:buClr>
                <a:schemeClr val="tx2"/>
              </a:buClr>
            </a:pPr>
            <a:r>
              <a:rPr lang="en-US" sz="2800" dirty="0" smtClean="0"/>
              <a:t>acknowledge problems</a:t>
            </a:r>
          </a:p>
          <a:p>
            <a:pPr>
              <a:spcBef>
                <a:spcPts val="300"/>
              </a:spcBef>
              <a:buClr>
                <a:schemeClr val="tx2"/>
              </a:buClr>
            </a:pPr>
            <a:r>
              <a:rPr lang="en-US" sz="2800" dirty="0"/>
              <a:t>provide constructive action ideas</a:t>
            </a:r>
          </a:p>
          <a:p>
            <a:pPr>
              <a:spcBef>
                <a:spcPts val="300"/>
              </a:spcBef>
              <a:buClr>
                <a:schemeClr val="tx2"/>
              </a:buClr>
            </a:pPr>
            <a:r>
              <a:rPr lang="en-US" sz="2800" dirty="0" smtClean="0"/>
              <a:t>be </a:t>
            </a:r>
            <a:r>
              <a:rPr lang="en-US" sz="2800" dirty="0"/>
              <a:t>calm, considerate and compassionate</a:t>
            </a:r>
          </a:p>
          <a:p>
            <a:pPr eaLnBrk="1" hangingPunct="1">
              <a:spcBef>
                <a:spcPts val="300"/>
              </a:spcBef>
              <a:buClr>
                <a:schemeClr val="tx2"/>
              </a:buClr>
            </a:pPr>
            <a:r>
              <a:rPr lang="en-US" sz="2800" dirty="0" smtClean="0"/>
              <a:t>be aware that we all react differently to a crisis</a:t>
            </a:r>
          </a:p>
          <a:p>
            <a:pPr eaLnBrk="1" hangingPunct="1">
              <a:spcBef>
                <a:spcPts val="300"/>
              </a:spcBef>
              <a:buClr>
                <a:schemeClr val="tx2"/>
              </a:buClr>
            </a:pPr>
            <a:r>
              <a:rPr lang="en-US" sz="2800" dirty="0" smtClean="0"/>
              <a:t>learn about and respect cultural diversity</a:t>
            </a:r>
          </a:p>
          <a:p>
            <a:pPr eaLnBrk="1" hangingPunct="1">
              <a:spcBef>
                <a:spcPts val="300"/>
              </a:spcBef>
              <a:buClr>
                <a:schemeClr val="tx2"/>
              </a:buClr>
            </a:pPr>
            <a:r>
              <a:rPr lang="en-US" sz="2800" dirty="0" smtClean="0">
                <a:solidFill>
                  <a:srgbClr val="C00000"/>
                </a:solidFill>
              </a:rPr>
              <a:t>just listening can be the most important thing</a:t>
            </a:r>
          </a:p>
        </p:txBody>
      </p:sp>
      <p:pic>
        <p:nvPicPr>
          <p:cNvPr id="583685" name="Picture 6"/>
          <p:cNvPicPr>
            <a:picLocks noChangeAspect="1" noChangeArrowheads="1"/>
          </p:cNvPicPr>
          <p:nvPr/>
        </p:nvPicPr>
        <p:blipFill>
          <a:blip r:embed="rId3"/>
          <a:srcRect b="24612"/>
          <a:stretch>
            <a:fillRect/>
          </a:stretch>
        </p:blipFill>
        <p:spPr bwMode="auto">
          <a:xfrm>
            <a:off x="6791323" y="1964077"/>
            <a:ext cx="1533525" cy="200376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642804" y="4731463"/>
            <a:ext cx="6672395" cy="836579"/>
          </a:xfrm>
        </p:spPr>
        <p:txBody>
          <a:bodyPr>
            <a:noAutofit/>
          </a:bodyPr>
          <a:lstStyle/>
          <a:p>
            <a:pPr>
              <a:lnSpc>
                <a:spcPts val="1800"/>
              </a:lnSpc>
              <a:spcBef>
                <a:spcPts val="0"/>
              </a:spcBef>
            </a:pPr>
            <a:r>
              <a:rPr lang="en-US" sz="1600" dirty="0" smtClean="0"/>
              <a:t>Situational Awareness</a:t>
            </a:r>
          </a:p>
          <a:p>
            <a:pPr>
              <a:lnSpc>
                <a:spcPts val="1800"/>
              </a:lnSpc>
              <a:spcBef>
                <a:spcPts val="0"/>
              </a:spcBef>
            </a:pPr>
            <a:r>
              <a:rPr lang="en-US" sz="1600" dirty="0" smtClean="0"/>
              <a:t> </a:t>
            </a:r>
            <a:r>
              <a:rPr lang="en-US" sz="1600" dirty="0"/>
              <a:t>and </a:t>
            </a:r>
            <a:r>
              <a:rPr lang="en-US" sz="1600" dirty="0" smtClean="0"/>
              <a:t>Public Health principles </a:t>
            </a:r>
          </a:p>
          <a:p>
            <a:pPr>
              <a:lnSpc>
                <a:spcPts val="1800"/>
              </a:lnSpc>
              <a:spcBef>
                <a:spcPts val="0"/>
              </a:spcBef>
            </a:pPr>
            <a:r>
              <a:rPr lang="en-US" sz="1600" dirty="0" smtClean="0"/>
              <a:t>and practice for management of all</a:t>
            </a:r>
            <a:endParaRPr lang="en-US" sz="1600" dirty="0"/>
          </a:p>
        </p:txBody>
      </p:sp>
      <p:sp>
        <p:nvSpPr>
          <p:cNvPr id="3" name="Title 2"/>
          <p:cNvSpPr>
            <a:spLocks noGrp="1"/>
          </p:cNvSpPr>
          <p:nvPr>
            <p:ph type="ctrTitle"/>
          </p:nvPr>
        </p:nvSpPr>
        <p:spPr/>
        <p:txBody>
          <a:bodyPr/>
          <a:lstStyle/>
          <a:p>
            <a:r>
              <a:rPr lang="en-US" dirty="0" smtClean="0"/>
              <a:t>Volunteer Leadership</a:t>
            </a:r>
            <a:endParaRPr lang="en-US" dirty="0"/>
          </a:p>
        </p:txBody>
      </p:sp>
      <p:sp>
        <p:nvSpPr>
          <p:cNvPr id="2" name="TextBox 1"/>
          <p:cNvSpPr txBox="1"/>
          <p:nvPr/>
        </p:nvSpPr>
        <p:spPr>
          <a:xfrm>
            <a:off x="7870371" y="4718956"/>
            <a:ext cx="620486" cy="707886"/>
          </a:xfrm>
          <a:prstGeom prst="rect">
            <a:avLst/>
          </a:prstGeom>
          <a:noFill/>
        </p:spPr>
        <p:txBody>
          <a:bodyPr wrap="square" rtlCol="0">
            <a:spAutoFit/>
          </a:bodyPr>
          <a:lstStyle/>
          <a:p>
            <a:r>
              <a:rPr lang="en-US" sz="2000" dirty="0" smtClean="0">
                <a:solidFill>
                  <a:schemeClr val="bg1"/>
                </a:solidFill>
                <a:latin typeface="+mj-lt"/>
              </a:rPr>
              <a:t>C3</a:t>
            </a:r>
          </a:p>
          <a:p>
            <a:r>
              <a:rPr lang="en-US" sz="2000" dirty="0" smtClean="0">
                <a:solidFill>
                  <a:schemeClr val="bg1"/>
                </a:solidFill>
                <a:latin typeface="+mj-lt"/>
              </a:rPr>
              <a:t>C8</a:t>
            </a:r>
            <a:endParaRPr lang="en-US" sz="2000" dirty="0">
              <a:solidFill>
                <a:schemeClr val="bg1"/>
              </a:solidFill>
              <a:latin typeface="+mj-lt"/>
            </a:endParaRPr>
          </a:p>
        </p:txBody>
      </p:sp>
    </p:spTree>
    <p:extLst>
      <p:ext uri="{BB962C8B-B14F-4D97-AF65-F5344CB8AC3E}">
        <p14:creationId xmlns:p14="http://schemas.microsoft.com/office/powerpoint/2010/main" val="70955671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C - </a:t>
            </a:r>
            <a:r>
              <a:rPr lang="en-US" sz="3200" dirty="0" smtClean="0">
                <a:latin typeface="Calibri" panose="020F0502020204030204" pitchFamily="34" charset="0"/>
              </a:rPr>
              <a:t>3</a:t>
            </a:r>
            <a:r>
              <a:rPr lang="en-US" sz="3200" dirty="0" smtClean="0"/>
              <a:t>:  Situational awareness</a:t>
            </a:r>
            <a:endParaRPr lang="en-US" sz="3200" dirty="0"/>
          </a:p>
        </p:txBody>
      </p:sp>
      <p:sp>
        <p:nvSpPr>
          <p:cNvPr id="6" name="Content Placeholder 5"/>
          <p:cNvSpPr>
            <a:spLocks noGrp="1"/>
          </p:cNvSpPr>
          <p:nvPr>
            <p:ph idx="1"/>
          </p:nvPr>
        </p:nvSpPr>
        <p:spPr/>
        <p:txBody>
          <a:bodyPr/>
          <a:lstStyle/>
          <a:p>
            <a:pPr>
              <a:spcBef>
                <a:spcPts val="1800"/>
              </a:spcBef>
              <a:buClr>
                <a:schemeClr val="tx2"/>
              </a:buClr>
            </a:pPr>
            <a:r>
              <a:rPr lang="en-US" sz="2800" dirty="0"/>
              <a:t>attend optional </a:t>
            </a:r>
            <a:r>
              <a:rPr lang="en-US" sz="2800" dirty="0" smtClean="0"/>
              <a:t> MRC training </a:t>
            </a:r>
            <a:r>
              <a:rPr lang="en-US" sz="2800" dirty="0"/>
              <a:t>about hazmat, terrorist , biological and  environmental emergencies </a:t>
            </a:r>
          </a:p>
          <a:p>
            <a:pPr>
              <a:spcBef>
                <a:spcPts val="1800"/>
              </a:spcBef>
              <a:buClr>
                <a:schemeClr val="tx2"/>
              </a:buClr>
            </a:pPr>
            <a:r>
              <a:rPr lang="en-US" sz="2800" dirty="0" smtClean="0"/>
              <a:t>anticipate deployments by watching the news </a:t>
            </a:r>
          </a:p>
          <a:p>
            <a:pPr>
              <a:spcBef>
                <a:spcPts val="1800"/>
              </a:spcBef>
              <a:buClr>
                <a:schemeClr val="tx2"/>
              </a:buClr>
            </a:pPr>
            <a:r>
              <a:rPr lang="en-US" sz="2800" dirty="0" smtClean="0"/>
              <a:t>monitor social media</a:t>
            </a:r>
          </a:p>
          <a:p>
            <a:pPr>
              <a:spcBef>
                <a:spcPts val="1800"/>
              </a:spcBef>
              <a:buClr>
                <a:schemeClr val="tx2"/>
              </a:buClr>
            </a:pPr>
            <a:r>
              <a:rPr lang="en-US" sz="2800" dirty="0" smtClean="0"/>
              <a:t>watch for alerts from your unit leader</a:t>
            </a:r>
          </a:p>
          <a:p>
            <a:pPr>
              <a:spcBef>
                <a:spcPts val="1800"/>
              </a:spcBef>
              <a:buClr>
                <a:schemeClr val="tx2"/>
              </a:buClr>
            </a:pPr>
            <a:r>
              <a:rPr lang="en-US" sz="2800" dirty="0" smtClean="0"/>
              <a:t>during deployments attend briefings </a:t>
            </a:r>
          </a:p>
          <a:p>
            <a:pPr>
              <a:spcBef>
                <a:spcPts val="1800"/>
              </a:spcBef>
            </a:pPr>
            <a:endParaRPr lang="en-US" dirty="0"/>
          </a:p>
        </p:txBody>
      </p:sp>
    </p:spTree>
    <p:extLst>
      <p:ext uri="{BB962C8B-B14F-4D97-AF65-F5344CB8AC3E}">
        <p14:creationId xmlns:p14="http://schemas.microsoft.com/office/powerpoint/2010/main" val="30216954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- 8: Serving all populations</a:t>
            </a:r>
            <a:endParaRPr lang="en-US" dirty="0"/>
          </a:p>
        </p:txBody>
      </p:sp>
      <p:sp>
        <p:nvSpPr>
          <p:cNvPr id="3" name="Content Placeholder 2"/>
          <p:cNvSpPr>
            <a:spLocks noGrp="1"/>
          </p:cNvSpPr>
          <p:nvPr>
            <p:ph sz="half" idx="1"/>
          </p:nvPr>
        </p:nvSpPr>
        <p:spPr>
          <a:xfrm>
            <a:off x="304800" y="2667000"/>
            <a:ext cx="3650572" cy="2822895"/>
          </a:xfrm>
        </p:spPr>
        <p:txBody>
          <a:bodyPr>
            <a:normAutofit/>
          </a:bodyPr>
          <a:lstStyle/>
          <a:p>
            <a:pPr marL="114300" indent="225425">
              <a:spcBef>
                <a:spcPts val="3000"/>
              </a:spcBef>
              <a:buNone/>
            </a:pPr>
            <a:r>
              <a:rPr lang="en-US" dirty="0" smtClean="0">
                <a:solidFill>
                  <a:srgbClr val="C00000"/>
                </a:solidFill>
              </a:rPr>
              <a:t>Cultural Needs</a:t>
            </a:r>
          </a:p>
          <a:p>
            <a:pPr lvl="1">
              <a:spcBef>
                <a:spcPts val="0"/>
              </a:spcBef>
            </a:pPr>
            <a:r>
              <a:rPr lang="en-US" sz="2800" dirty="0" smtClean="0"/>
              <a:t>Safety</a:t>
            </a:r>
          </a:p>
          <a:p>
            <a:pPr lvl="1">
              <a:spcBef>
                <a:spcPts val="0"/>
              </a:spcBef>
            </a:pPr>
            <a:r>
              <a:rPr lang="en-US" sz="2800" dirty="0" smtClean="0"/>
              <a:t>Medical </a:t>
            </a:r>
            <a:r>
              <a:rPr lang="en-US" sz="2800" dirty="0"/>
              <a:t>C</a:t>
            </a:r>
            <a:r>
              <a:rPr lang="en-US" sz="2800" dirty="0" smtClean="0"/>
              <a:t>are</a:t>
            </a:r>
          </a:p>
          <a:p>
            <a:pPr lvl="1">
              <a:spcBef>
                <a:spcPts val="0"/>
              </a:spcBef>
            </a:pPr>
            <a:r>
              <a:rPr lang="en-US" sz="2800" dirty="0" smtClean="0"/>
              <a:t>Language</a:t>
            </a:r>
          </a:p>
          <a:p>
            <a:pPr lvl="1">
              <a:spcBef>
                <a:spcPts val="0"/>
              </a:spcBef>
            </a:pPr>
            <a:r>
              <a:rPr lang="en-US" sz="2800" dirty="0" smtClean="0"/>
              <a:t>Food and Religion</a:t>
            </a:r>
          </a:p>
          <a:p>
            <a:pPr lvl="1">
              <a:spcBef>
                <a:spcPts val="0"/>
              </a:spcBef>
            </a:pPr>
            <a:r>
              <a:rPr lang="en-US" sz="2800" dirty="0" smtClean="0"/>
              <a:t>Gender differences</a:t>
            </a:r>
            <a:endParaRPr lang="en-US" sz="2800" dirty="0"/>
          </a:p>
        </p:txBody>
      </p:sp>
      <p:sp>
        <p:nvSpPr>
          <p:cNvPr id="7" name="Content Placeholder 6"/>
          <p:cNvSpPr>
            <a:spLocks noGrp="1"/>
          </p:cNvSpPr>
          <p:nvPr>
            <p:ph sz="half" idx="2"/>
          </p:nvPr>
        </p:nvSpPr>
        <p:spPr>
          <a:xfrm>
            <a:off x="4400550" y="2666236"/>
            <a:ext cx="4324350" cy="2748245"/>
          </a:xfrm>
        </p:spPr>
        <p:txBody>
          <a:bodyPr>
            <a:normAutofit/>
          </a:bodyPr>
          <a:lstStyle/>
          <a:p>
            <a:pPr marL="114300" indent="0" algn="ctr">
              <a:buNone/>
            </a:pPr>
            <a:r>
              <a:rPr lang="en-US" dirty="0" smtClean="0">
                <a:solidFill>
                  <a:srgbClr val="C00000"/>
                </a:solidFill>
              </a:rPr>
              <a:t>Access &amp; Functional Needs</a:t>
            </a:r>
          </a:p>
          <a:p>
            <a:pPr indent="571500">
              <a:spcBef>
                <a:spcPts val="0"/>
              </a:spcBef>
              <a:buClr>
                <a:srgbClr val="C00000"/>
              </a:buClr>
            </a:pPr>
            <a:r>
              <a:rPr lang="en-US" dirty="0" smtClean="0"/>
              <a:t>Communication</a:t>
            </a:r>
          </a:p>
          <a:p>
            <a:pPr indent="571500">
              <a:spcBef>
                <a:spcPts val="0"/>
              </a:spcBef>
              <a:buClr>
                <a:srgbClr val="C00000"/>
              </a:buClr>
            </a:pPr>
            <a:r>
              <a:rPr lang="en-US" dirty="0" smtClean="0"/>
              <a:t>Medical</a:t>
            </a:r>
          </a:p>
          <a:p>
            <a:pPr indent="571500">
              <a:spcBef>
                <a:spcPts val="0"/>
              </a:spcBef>
              <a:buClr>
                <a:srgbClr val="C00000"/>
              </a:buClr>
            </a:pPr>
            <a:r>
              <a:rPr lang="en-US" dirty="0" smtClean="0"/>
              <a:t>Independence</a:t>
            </a:r>
          </a:p>
          <a:p>
            <a:pPr indent="571500">
              <a:spcBef>
                <a:spcPts val="0"/>
              </a:spcBef>
              <a:buClr>
                <a:srgbClr val="C00000"/>
              </a:buClr>
            </a:pPr>
            <a:r>
              <a:rPr lang="en-US" dirty="0" smtClean="0"/>
              <a:t>Supervisory</a:t>
            </a:r>
          </a:p>
          <a:p>
            <a:pPr indent="571500">
              <a:spcBef>
                <a:spcPts val="0"/>
              </a:spcBef>
              <a:buClr>
                <a:srgbClr val="C00000"/>
              </a:buClr>
            </a:pPr>
            <a:r>
              <a:rPr lang="en-US" dirty="0" smtClean="0"/>
              <a:t>Transportation</a:t>
            </a:r>
            <a:endParaRPr lang="en-US" dirty="0"/>
          </a:p>
        </p:txBody>
      </p:sp>
      <p:sp>
        <p:nvSpPr>
          <p:cNvPr id="5" name="TextBox 4"/>
          <p:cNvSpPr txBox="1"/>
          <p:nvPr/>
        </p:nvSpPr>
        <p:spPr>
          <a:xfrm>
            <a:off x="850900" y="5489895"/>
            <a:ext cx="73279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C00000"/>
                </a:solidFill>
              </a:rPr>
              <a:t>Demonstrate cultural humility and </a:t>
            </a:r>
          </a:p>
          <a:p>
            <a:pPr algn="ctr"/>
            <a:r>
              <a:rPr lang="en-US" dirty="0" smtClean="0">
                <a:solidFill>
                  <a:srgbClr val="C00000"/>
                </a:solidFill>
              </a:rPr>
              <a:t>know how the MRC serves the community</a:t>
            </a:r>
            <a:endParaRPr lang="en-US" dirty="0">
              <a:solidFill>
                <a:srgbClr val="C00000"/>
              </a:solidFill>
            </a:endParaRPr>
          </a:p>
        </p:txBody>
      </p:sp>
      <p:sp>
        <p:nvSpPr>
          <p:cNvPr id="8" name="Rectangle 7"/>
          <p:cNvSpPr/>
          <p:nvPr/>
        </p:nvSpPr>
        <p:spPr>
          <a:xfrm>
            <a:off x="304800" y="1623229"/>
            <a:ext cx="8420100" cy="954107"/>
          </a:xfrm>
          <a:prstGeom prst="rect">
            <a:avLst/>
          </a:prstGeom>
        </p:spPr>
        <p:txBody>
          <a:bodyPr wrap="square">
            <a:spAutoFit/>
          </a:bodyPr>
          <a:lstStyle/>
          <a:p>
            <a:pPr marL="114300" lvl="0" fontAlgn="auto">
              <a:spcBef>
                <a:spcPct val="20000"/>
              </a:spcBef>
              <a:spcAft>
                <a:spcPts val="0"/>
              </a:spcAft>
              <a:buClr>
                <a:srgbClr val="4F81BD"/>
              </a:buClr>
            </a:pPr>
            <a:r>
              <a:rPr lang="en-US" sz="2800" dirty="0">
                <a:solidFill>
                  <a:srgbClr val="1F497D"/>
                </a:solidFill>
                <a:latin typeface="Corbel"/>
              </a:rPr>
              <a:t>In disasters we need to be ready to serve the basic needs of all </a:t>
            </a:r>
            <a:r>
              <a:rPr lang="en-US" sz="2800" dirty="0" smtClean="0">
                <a:solidFill>
                  <a:srgbClr val="1F497D"/>
                </a:solidFill>
                <a:latin typeface="Corbel"/>
              </a:rPr>
              <a:t>those represented </a:t>
            </a:r>
            <a:r>
              <a:rPr lang="en-US" sz="2800" dirty="0">
                <a:solidFill>
                  <a:srgbClr val="1F497D"/>
                </a:solidFill>
                <a:latin typeface="Corbel"/>
              </a:rPr>
              <a:t>in the community</a:t>
            </a:r>
          </a:p>
        </p:txBody>
      </p:sp>
    </p:spTree>
    <p:extLst>
      <p:ext uri="{BB962C8B-B14F-4D97-AF65-F5344CB8AC3E}">
        <p14:creationId xmlns:p14="http://schemas.microsoft.com/office/powerpoint/2010/main" val="168248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Serving Those with disabilities and Access &amp; Functional Needs: </a:t>
            </a:r>
            <a:r>
              <a:rPr lang="en-US" sz="2800" dirty="0" smtClean="0">
                <a:solidFill>
                  <a:srgbClr val="C00000"/>
                </a:solidFill>
              </a:rPr>
              <a:t>C-mist</a:t>
            </a:r>
            <a:endParaRPr lang="en-US" sz="2800" dirty="0">
              <a:solidFill>
                <a:srgbClr val="C00000"/>
              </a:solidFill>
            </a:endParaRPr>
          </a:p>
        </p:txBody>
      </p:sp>
      <p:sp>
        <p:nvSpPr>
          <p:cNvPr id="3" name="Content Placeholder 2"/>
          <p:cNvSpPr>
            <a:spLocks noGrp="1"/>
          </p:cNvSpPr>
          <p:nvPr>
            <p:ph idx="1"/>
          </p:nvPr>
        </p:nvSpPr>
        <p:spPr>
          <a:xfrm>
            <a:off x="1397284" y="1718247"/>
            <a:ext cx="7449853" cy="4373563"/>
          </a:xfrm>
        </p:spPr>
        <p:txBody>
          <a:bodyPr>
            <a:normAutofit fontScale="25000" lnSpcReduction="20000"/>
          </a:bodyPr>
          <a:lstStyle/>
          <a:p>
            <a:pPr marL="114300" indent="0">
              <a:buNone/>
            </a:pPr>
            <a:r>
              <a:rPr lang="en-US" sz="9600" dirty="0" smtClean="0"/>
              <a:t>During an emergency many people will have access and functional needs. MRC cares for all.</a:t>
            </a:r>
          </a:p>
          <a:p>
            <a:pPr marL="461963" indent="-400050">
              <a:spcBef>
                <a:spcPts val="2400"/>
              </a:spcBef>
              <a:buNone/>
            </a:pPr>
            <a:r>
              <a:rPr lang="en-US" altLang="en-US" sz="9600" b="1" dirty="0" smtClean="0">
                <a:solidFill>
                  <a:srgbClr val="C00000"/>
                </a:solidFill>
                <a:latin typeface="+mj-lt"/>
                <a:ea typeface="ＭＳ Ｐゴシック" pitchFamily="34" charset="-128"/>
                <a:cs typeface="Arial" pitchFamily="34" charset="0"/>
              </a:rPr>
              <a:t>C</a:t>
            </a:r>
            <a:r>
              <a:rPr lang="en-US" altLang="en-US" sz="9600" dirty="0" smtClean="0">
                <a:solidFill>
                  <a:srgbClr val="C00000"/>
                </a:solidFill>
                <a:latin typeface="+mj-lt"/>
                <a:ea typeface="ＭＳ Ｐゴシック" pitchFamily="34" charset="-128"/>
                <a:cs typeface="Arial" pitchFamily="34" charset="0"/>
              </a:rPr>
              <a:t> </a:t>
            </a:r>
            <a:r>
              <a:rPr lang="en-US" altLang="en-US" sz="9600" dirty="0" smtClean="0">
                <a:latin typeface="+mj-lt"/>
                <a:ea typeface="ＭＳ Ｐゴシック" pitchFamily="34" charset="-128"/>
                <a:cs typeface="Arial" pitchFamily="34" charset="0"/>
              </a:rPr>
              <a:t>- Communication: </a:t>
            </a:r>
            <a:r>
              <a:rPr lang="en-US" altLang="en-US" sz="9600" dirty="0">
                <a:ea typeface="ＭＳ Ｐゴシック" pitchFamily="34" charset="-128"/>
              </a:rPr>
              <a:t>limited or no ability to speak, see, hear or understand</a:t>
            </a:r>
            <a:endParaRPr lang="en-US" altLang="en-US" sz="9600" dirty="0">
              <a:latin typeface="+mj-lt"/>
              <a:ea typeface="ＭＳ Ｐゴシック" pitchFamily="34" charset="-128"/>
              <a:cs typeface="Arial" pitchFamily="34" charset="0"/>
            </a:endParaRPr>
          </a:p>
          <a:p>
            <a:pPr marL="461963" indent="-400050">
              <a:spcBef>
                <a:spcPts val="2400"/>
              </a:spcBef>
              <a:buNone/>
            </a:pPr>
            <a:r>
              <a:rPr lang="en-US" altLang="en-US" sz="9600" b="1" dirty="0" smtClean="0">
                <a:solidFill>
                  <a:srgbClr val="C00000"/>
                </a:solidFill>
                <a:latin typeface="+mj-lt"/>
                <a:ea typeface="ＭＳ Ｐゴシック" pitchFamily="34" charset="-128"/>
                <a:cs typeface="Arial" pitchFamily="34" charset="0"/>
              </a:rPr>
              <a:t>M</a:t>
            </a:r>
            <a:r>
              <a:rPr lang="en-US" altLang="en-US" sz="9600" dirty="0" smtClean="0">
                <a:solidFill>
                  <a:srgbClr val="C00000"/>
                </a:solidFill>
                <a:latin typeface="+mj-lt"/>
                <a:ea typeface="ＭＳ Ｐゴシック" pitchFamily="34" charset="-128"/>
                <a:cs typeface="Arial" pitchFamily="34" charset="0"/>
              </a:rPr>
              <a:t> </a:t>
            </a:r>
            <a:r>
              <a:rPr lang="en-US" altLang="en-US" sz="9600" dirty="0" smtClean="0">
                <a:latin typeface="+mj-lt"/>
                <a:ea typeface="ＭＳ Ｐゴシック" pitchFamily="34" charset="-128"/>
                <a:cs typeface="Arial" pitchFamily="34" charset="0"/>
              </a:rPr>
              <a:t>- Medical: chronic , contagious or terminal illness</a:t>
            </a:r>
          </a:p>
          <a:p>
            <a:pPr marL="461963" indent="-400050">
              <a:spcBef>
                <a:spcPts val="3600"/>
              </a:spcBef>
              <a:buNone/>
            </a:pPr>
            <a:r>
              <a:rPr lang="en-US" altLang="en-US" sz="9600" b="1" dirty="0" smtClean="0">
                <a:solidFill>
                  <a:srgbClr val="C00000"/>
                </a:solidFill>
                <a:latin typeface="+mj-lt"/>
                <a:ea typeface="ＭＳ Ｐゴシック" pitchFamily="34" charset="-128"/>
                <a:cs typeface="Arial" pitchFamily="34" charset="0"/>
              </a:rPr>
              <a:t>I </a:t>
            </a:r>
            <a:r>
              <a:rPr lang="en-US" altLang="en-US" sz="9600" dirty="0" smtClean="0">
                <a:latin typeface="+mj-lt"/>
                <a:ea typeface="ＭＳ Ｐゴシック" pitchFamily="34" charset="-128"/>
                <a:cs typeface="Arial" pitchFamily="34" charset="0"/>
              </a:rPr>
              <a:t>- Independence: need assistive devices or assistance</a:t>
            </a:r>
            <a:endParaRPr lang="en-US" altLang="en-US" sz="9600" dirty="0">
              <a:latin typeface="+mj-lt"/>
              <a:ea typeface="ＭＳ Ｐゴシック" pitchFamily="34" charset="-128"/>
              <a:cs typeface="Arial" pitchFamily="34" charset="0"/>
            </a:endParaRPr>
          </a:p>
          <a:p>
            <a:pPr marL="461963" indent="-400050">
              <a:spcBef>
                <a:spcPts val="3000"/>
              </a:spcBef>
              <a:buNone/>
            </a:pPr>
            <a:r>
              <a:rPr lang="en-US" altLang="en-US" sz="9600" b="1" dirty="0" smtClean="0">
                <a:solidFill>
                  <a:srgbClr val="C00000"/>
                </a:solidFill>
                <a:latin typeface="+mj-lt"/>
                <a:ea typeface="ＭＳ Ｐゴシック" pitchFamily="34" charset="-128"/>
                <a:cs typeface="Arial" pitchFamily="34" charset="0"/>
              </a:rPr>
              <a:t>S</a:t>
            </a:r>
            <a:r>
              <a:rPr lang="en-US" altLang="en-US" sz="9600" b="1" dirty="0" smtClean="0">
                <a:latin typeface="+mj-lt"/>
                <a:ea typeface="ＭＳ Ｐゴシック" pitchFamily="34" charset="-128"/>
                <a:cs typeface="Arial" pitchFamily="34" charset="0"/>
              </a:rPr>
              <a:t> </a:t>
            </a:r>
            <a:r>
              <a:rPr lang="en-US" altLang="en-US" sz="9600" dirty="0" smtClean="0">
                <a:latin typeface="+mj-lt"/>
                <a:ea typeface="ＭＳ Ｐゴシック" pitchFamily="34" charset="-128"/>
                <a:cs typeface="Arial" pitchFamily="34" charset="0"/>
              </a:rPr>
              <a:t>- Supervision: children, some elderly and those with mental health issues, addiction etc..</a:t>
            </a:r>
            <a:endParaRPr lang="en-US" altLang="en-US" sz="9600" dirty="0">
              <a:latin typeface="+mj-lt"/>
              <a:ea typeface="ＭＳ Ｐゴシック" pitchFamily="34" charset="-128"/>
              <a:cs typeface="Arial" pitchFamily="34" charset="0"/>
            </a:endParaRPr>
          </a:p>
          <a:p>
            <a:pPr marL="461963" indent="-400050">
              <a:spcBef>
                <a:spcPts val="3000"/>
              </a:spcBef>
              <a:buNone/>
            </a:pPr>
            <a:r>
              <a:rPr lang="en-US" altLang="en-US" sz="9600" b="1" dirty="0" smtClean="0">
                <a:solidFill>
                  <a:srgbClr val="C00000"/>
                </a:solidFill>
                <a:latin typeface="+mj-lt"/>
                <a:ea typeface="ＭＳ Ｐゴシック" pitchFamily="34" charset="-128"/>
                <a:cs typeface="Arial" pitchFamily="34" charset="0"/>
              </a:rPr>
              <a:t>T</a:t>
            </a:r>
            <a:r>
              <a:rPr lang="en-US" altLang="en-US" sz="9600" dirty="0" smtClean="0">
                <a:latin typeface="+mj-lt"/>
                <a:ea typeface="ＭＳ Ｐゴシック" pitchFamily="34" charset="-128"/>
                <a:cs typeface="Arial" pitchFamily="34" charset="0"/>
              </a:rPr>
              <a:t> - Transportation: disability; poverty, legal restrictions</a:t>
            </a:r>
            <a:endParaRPr lang="en-US" altLang="en-US" sz="9600" dirty="0">
              <a:latin typeface="+mj-lt"/>
              <a:ea typeface="ＭＳ Ｐゴシック" pitchFamily="34" charset="-128"/>
              <a:cs typeface="Arial" pitchFamily="34" charset="0"/>
            </a:endParaRPr>
          </a:p>
          <a:p>
            <a:pPr marL="114300" indent="1257300">
              <a:buNone/>
            </a:pPr>
            <a:endParaRPr lang="en-US" altLang="en-US" dirty="0">
              <a:latin typeface="+mj-lt"/>
              <a:ea typeface="ＭＳ Ｐゴシック" pitchFamily="34" charset="-128"/>
              <a:cs typeface="Arial" pitchFamily="34" charset="0"/>
            </a:endParaRPr>
          </a:p>
          <a:p>
            <a:pPr marL="114300" indent="0">
              <a:buNone/>
            </a:pPr>
            <a:endParaRPr lang="en-US" dirty="0" smtClean="0">
              <a:latin typeface="+mj-lt"/>
            </a:endParaRPr>
          </a:p>
          <a:p>
            <a:pPr marL="114300" indent="0">
              <a:buNone/>
            </a:pPr>
            <a:r>
              <a:rPr lang="en-US" dirty="0">
                <a:latin typeface="+mj-lt"/>
              </a:rPr>
              <a:t> </a:t>
            </a: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569" y="2531112"/>
            <a:ext cx="640081" cy="64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6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937" y="3314700"/>
            <a:ext cx="647448"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937" y="4137691"/>
            <a:ext cx="640080" cy="6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569" y="4907635"/>
            <a:ext cx="640080" cy="6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253" y="5771770"/>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28119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Cultural humility</a:t>
            </a:r>
            <a:endParaRPr lang="en-US" sz="3200" dirty="0"/>
          </a:p>
        </p:txBody>
      </p:sp>
      <p:sp>
        <p:nvSpPr>
          <p:cNvPr id="3" name="Content Placeholder 2"/>
          <p:cNvSpPr>
            <a:spLocks noGrp="1"/>
          </p:cNvSpPr>
          <p:nvPr>
            <p:ph idx="1"/>
          </p:nvPr>
        </p:nvSpPr>
        <p:spPr>
          <a:xfrm>
            <a:off x="457200" y="1752601"/>
            <a:ext cx="8229600" cy="3784600"/>
          </a:xfrm>
        </p:spPr>
        <p:txBody>
          <a:bodyPr>
            <a:normAutofit/>
          </a:bodyPr>
          <a:lstStyle/>
          <a:p>
            <a:pPr>
              <a:spcBef>
                <a:spcPts val="1800"/>
              </a:spcBef>
              <a:buClr>
                <a:schemeClr val="tx2"/>
              </a:buClr>
            </a:pPr>
            <a:r>
              <a:rPr lang="en-US" sz="2800" dirty="0" smtClean="0"/>
              <a:t>culture is a predominant force in our lives</a:t>
            </a:r>
          </a:p>
          <a:p>
            <a:pPr>
              <a:spcBef>
                <a:spcPts val="1800"/>
              </a:spcBef>
              <a:buClr>
                <a:schemeClr val="tx2"/>
              </a:buClr>
            </a:pPr>
            <a:r>
              <a:rPr lang="en-US" sz="2800" dirty="0" smtClean="0"/>
              <a:t>everyone has both personal and group identities</a:t>
            </a:r>
          </a:p>
          <a:p>
            <a:pPr>
              <a:spcBef>
                <a:spcPts val="1800"/>
              </a:spcBef>
              <a:buClr>
                <a:schemeClr val="tx2"/>
              </a:buClr>
            </a:pPr>
            <a:r>
              <a:rPr lang="en-US" sz="2800" dirty="0" smtClean="0"/>
              <a:t>diversity within cultures can be vast and significant</a:t>
            </a:r>
          </a:p>
          <a:p>
            <a:pPr>
              <a:spcBef>
                <a:spcPts val="1800"/>
              </a:spcBef>
              <a:buClr>
                <a:schemeClr val="tx2"/>
              </a:buClr>
            </a:pPr>
            <a:r>
              <a:rPr lang="en-US" sz="2800" dirty="0" smtClean="0"/>
              <a:t>each individual and group has unique cultural values and needs</a:t>
            </a:r>
          </a:p>
          <a:p>
            <a:pPr marL="114300" indent="0" algn="ctr">
              <a:spcBef>
                <a:spcPts val="2400"/>
              </a:spcBef>
              <a:buNone/>
            </a:pPr>
            <a:r>
              <a:rPr lang="en-US" sz="2800" dirty="0" smtClean="0">
                <a:solidFill>
                  <a:srgbClr val="C00000"/>
                </a:solidFill>
              </a:rPr>
              <a:t>Be aware of and open to this diversity</a:t>
            </a:r>
          </a:p>
        </p:txBody>
      </p:sp>
    </p:spTree>
    <p:extLst>
      <p:ext uri="{BB962C8B-B14F-4D97-AF65-F5344CB8AC3E}">
        <p14:creationId xmlns:p14="http://schemas.microsoft.com/office/powerpoint/2010/main" val="291504495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solidFill>
                  <a:srgbClr val="C00000"/>
                </a:solidFill>
              </a:rPr>
              <a:t>Process</a:t>
            </a:r>
            <a:r>
              <a:rPr lang="en-US" dirty="0" smtClean="0"/>
              <a:t> of cultural competency</a:t>
            </a:r>
            <a:endParaRPr lang="en-US" dirty="0"/>
          </a:p>
        </p:txBody>
      </p:sp>
      <p:sp>
        <p:nvSpPr>
          <p:cNvPr id="3" name="Content Placeholder 2"/>
          <p:cNvSpPr>
            <a:spLocks noGrp="1"/>
          </p:cNvSpPr>
          <p:nvPr>
            <p:ph idx="1"/>
          </p:nvPr>
        </p:nvSpPr>
        <p:spPr>
          <a:xfrm>
            <a:off x="457200" y="1752601"/>
            <a:ext cx="8229600" cy="3568700"/>
          </a:xfrm>
        </p:spPr>
        <p:txBody>
          <a:bodyPr>
            <a:normAutofit lnSpcReduction="10000"/>
          </a:bodyPr>
          <a:lstStyle/>
          <a:p>
            <a:pPr>
              <a:spcBef>
                <a:spcPts val="1800"/>
              </a:spcBef>
              <a:buClr>
                <a:schemeClr val="tx2"/>
              </a:buClr>
            </a:pPr>
            <a:r>
              <a:rPr lang="en-US" sz="2800" dirty="0"/>
              <a:t>be open and seek to understand…</a:t>
            </a:r>
            <a:r>
              <a:rPr lang="en-US" sz="2800" dirty="0">
                <a:solidFill>
                  <a:srgbClr val="C00000"/>
                </a:solidFill>
              </a:rPr>
              <a:t>ask about culture</a:t>
            </a:r>
          </a:p>
          <a:p>
            <a:pPr>
              <a:spcBef>
                <a:spcPts val="1800"/>
              </a:spcBef>
              <a:buClr>
                <a:schemeClr val="tx2"/>
              </a:buClr>
            </a:pPr>
            <a:r>
              <a:rPr lang="en-US" sz="2800" dirty="0" smtClean="0"/>
              <a:t>during a disaster people often cling to their cultural identity: </a:t>
            </a:r>
            <a:r>
              <a:rPr lang="en-US" sz="2800" dirty="0">
                <a:solidFill>
                  <a:srgbClr val="C00000"/>
                </a:solidFill>
              </a:rPr>
              <a:t>anticipate and accommodate </a:t>
            </a:r>
            <a:endParaRPr lang="en-US" sz="2800" dirty="0" smtClean="0">
              <a:solidFill>
                <a:srgbClr val="C00000"/>
              </a:solidFill>
            </a:endParaRPr>
          </a:p>
          <a:p>
            <a:pPr>
              <a:spcBef>
                <a:spcPts val="1800"/>
              </a:spcBef>
              <a:buClr>
                <a:schemeClr val="tx2"/>
              </a:buClr>
            </a:pPr>
            <a:r>
              <a:rPr lang="en-US" sz="2800" dirty="0" smtClean="0"/>
              <a:t>consider language barriers, cultural differences in gender roles,  the role of children, diet, religion etc..</a:t>
            </a:r>
          </a:p>
          <a:p>
            <a:pPr>
              <a:spcBef>
                <a:spcPts val="1800"/>
              </a:spcBef>
              <a:buClr>
                <a:schemeClr val="tx2"/>
              </a:buClr>
            </a:pPr>
            <a:r>
              <a:rPr lang="en-US" sz="2800" dirty="0" smtClean="0"/>
              <a:t>take advantage of the opportunity </a:t>
            </a:r>
            <a:r>
              <a:rPr lang="en-US" sz="2800" dirty="0"/>
              <a:t>for personal and professional growth</a:t>
            </a:r>
          </a:p>
          <a:p>
            <a:pPr marL="114300" indent="0">
              <a:spcBef>
                <a:spcPts val="1800"/>
              </a:spcBef>
              <a:buNone/>
            </a:pPr>
            <a:endParaRPr lang="en-US" dirty="0"/>
          </a:p>
          <a:p>
            <a:endParaRPr lang="en-US" dirty="0"/>
          </a:p>
        </p:txBody>
      </p:sp>
      <p:sp>
        <p:nvSpPr>
          <p:cNvPr id="5" name="TextBox 4"/>
          <p:cNvSpPr txBox="1"/>
          <p:nvPr/>
        </p:nvSpPr>
        <p:spPr>
          <a:xfrm>
            <a:off x="901700" y="5702300"/>
            <a:ext cx="73279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C00000"/>
                </a:solidFill>
                <a:latin typeface="+mj-lt"/>
              </a:rPr>
              <a:t>Demonstrate cultural humility during MRC activities</a:t>
            </a:r>
            <a:endParaRPr lang="en-US" dirty="0">
              <a:solidFill>
                <a:srgbClr val="C00000"/>
              </a:solidFill>
              <a:latin typeface="+mj-lt"/>
            </a:endParaRPr>
          </a:p>
        </p:txBody>
      </p:sp>
    </p:spTree>
    <p:extLst>
      <p:ext uri="{BB962C8B-B14F-4D97-AF65-F5344CB8AC3E}">
        <p14:creationId xmlns:p14="http://schemas.microsoft.com/office/powerpoint/2010/main" val="38585946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3"/>
          <p:cNvSpPr>
            <a:spLocks noGrp="1" noChangeArrowheads="1"/>
          </p:cNvSpPr>
          <p:nvPr>
            <p:ph type="title"/>
          </p:nvPr>
        </p:nvSpPr>
        <p:spPr/>
        <p:txBody>
          <a:bodyPr>
            <a:normAutofit/>
          </a:bodyPr>
          <a:lstStyle/>
          <a:p>
            <a:pPr eaLnBrk="1" hangingPunct="1">
              <a:defRPr/>
            </a:pPr>
            <a:r>
              <a:rPr lang="en-US" dirty="0" smtClean="0">
                <a:effectLst/>
              </a:rPr>
              <a:t>Volunteers</a:t>
            </a:r>
            <a:endParaRPr lang="en-US" b="1" dirty="0" smtClean="0">
              <a:effectLst/>
            </a:endParaRPr>
          </a:p>
        </p:txBody>
      </p:sp>
      <p:graphicFrame>
        <p:nvGraphicFramePr>
          <p:cNvPr id="155650" name="Object 2"/>
          <p:cNvGraphicFramePr>
            <a:graphicFrameLocks noGrp="1" noChangeAspect="1"/>
          </p:cNvGraphicFramePr>
          <p:nvPr>
            <p:ph sz="half" idx="1"/>
          </p:nvPr>
        </p:nvGraphicFramePr>
        <p:xfrm>
          <a:off x="877888" y="1719263"/>
          <a:ext cx="3133725" cy="4406900"/>
        </p:xfrm>
        <a:graphic>
          <a:graphicData uri="http://schemas.openxmlformats.org/presentationml/2006/ole">
            <mc:AlternateContent xmlns:mc="http://schemas.openxmlformats.org/markup-compatibility/2006">
              <mc:Choice xmlns:v="urn:schemas-microsoft-com:vml" Requires="v">
                <p:oleObj spid="_x0000_s155719" name="Acrobat Document" r:id="rId4" imgW="5486400" imgH="7715098" progId="AcroExch.Document.7">
                  <p:embed/>
                </p:oleObj>
              </mc:Choice>
              <mc:Fallback>
                <p:oleObj name="Acrobat Document" r:id="rId4" imgW="5486400" imgH="7715098"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t="1042"/>
                      <a:stretch>
                        <a:fillRect/>
                      </a:stretch>
                    </p:blipFill>
                    <p:spPr bwMode="auto">
                      <a:xfrm>
                        <a:off x="877888" y="1719263"/>
                        <a:ext cx="3133725" cy="440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653" name="Rectangle 14"/>
          <p:cNvSpPr>
            <a:spLocks noGrp="1" noChangeArrowheads="1"/>
          </p:cNvSpPr>
          <p:nvPr>
            <p:ph sz="half" idx="2"/>
          </p:nvPr>
        </p:nvSpPr>
        <p:spPr/>
        <p:txBody>
          <a:bodyPr>
            <a:normAutofit lnSpcReduction="10000"/>
          </a:bodyPr>
          <a:lstStyle/>
          <a:p>
            <a:pPr marL="406400" indent="-347663" eaLnBrk="1" hangingPunct="1">
              <a:lnSpc>
                <a:spcPct val="100000"/>
              </a:lnSpc>
              <a:spcBef>
                <a:spcPct val="50000"/>
              </a:spcBef>
              <a:buFont typeface="Wingdings" pitchFamily="2" charset="2"/>
              <a:buNone/>
            </a:pPr>
            <a:r>
              <a:rPr lang="en-US" sz="2000" b="1" dirty="0" smtClean="0">
                <a:solidFill>
                  <a:schemeClr val="tx2">
                    <a:lumMod val="50000"/>
                  </a:schemeClr>
                </a:solidFill>
              </a:rPr>
              <a:t>Who?</a:t>
            </a:r>
          </a:p>
          <a:p>
            <a:pPr marL="406400" indent="-347663" eaLnBrk="1" hangingPunct="1">
              <a:lnSpc>
                <a:spcPct val="100000"/>
              </a:lnSpc>
              <a:spcBef>
                <a:spcPct val="50000"/>
              </a:spcBef>
            </a:pPr>
            <a:r>
              <a:rPr lang="en-US" sz="2400" dirty="0" smtClean="0">
                <a:solidFill>
                  <a:schemeClr val="tx2">
                    <a:lumMod val="50000"/>
                  </a:schemeClr>
                </a:solidFill>
              </a:rPr>
              <a:t>people of all ages,  from all walks of life</a:t>
            </a:r>
          </a:p>
          <a:p>
            <a:pPr marL="406400" indent="-347663" eaLnBrk="1" hangingPunct="1">
              <a:lnSpc>
                <a:spcPct val="100000"/>
              </a:lnSpc>
              <a:spcBef>
                <a:spcPct val="50000"/>
              </a:spcBef>
            </a:pPr>
            <a:r>
              <a:rPr lang="en-US" sz="2400" dirty="0" smtClean="0">
                <a:solidFill>
                  <a:schemeClr val="tx2">
                    <a:lumMod val="50000"/>
                  </a:schemeClr>
                </a:solidFill>
              </a:rPr>
              <a:t>clinical and</a:t>
            </a:r>
            <a:r>
              <a:rPr lang="en-US" sz="2000" dirty="0" smtClean="0">
                <a:solidFill>
                  <a:schemeClr val="tx2">
                    <a:lumMod val="50000"/>
                  </a:schemeClr>
                </a:solidFill>
              </a:rPr>
              <a:t> non-clinical</a:t>
            </a:r>
          </a:p>
          <a:p>
            <a:pPr marL="406400" indent="-347663" eaLnBrk="1" hangingPunct="1">
              <a:lnSpc>
                <a:spcPct val="100000"/>
              </a:lnSpc>
              <a:spcBef>
                <a:spcPct val="50000"/>
              </a:spcBef>
              <a:buFont typeface="Wingdings" pitchFamily="2" charset="2"/>
              <a:buNone/>
            </a:pPr>
            <a:r>
              <a:rPr lang="en-US" sz="2000" b="1" dirty="0" smtClean="0">
                <a:solidFill>
                  <a:schemeClr val="tx2">
                    <a:lumMod val="50000"/>
                  </a:schemeClr>
                </a:solidFill>
              </a:rPr>
              <a:t>What?</a:t>
            </a:r>
          </a:p>
          <a:p>
            <a:pPr marL="406400" indent="-347663" eaLnBrk="1" hangingPunct="1">
              <a:lnSpc>
                <a:spcPct val="100000"/>
              </a:lnSpc>
              <a:spcBef>
                <a:spcPct val="50000"/>
              </a:spcBef>
            </a:pPr>
            <a:r>
              <a:rPr lang="en-US" sz="2400" dirty="0" smtClean="0">
                <a:solidFill>
                  <a:schemeClr val="tx2">
                    <a:lumMod val="50000"/>
                  </a:schemeClr>
                </a:solidFill>
              </a:rPr>
              <a:t>your role depends on your physical ability, training, expertise and interests</a:t>
            </a:r>
          </a:p>
          <a:p>
            <a:pPr marL="406400" indent="-347663" eaLnBrk="1" hangingPunct="1">
              <a:lnSpc>
                <a:spcPct val="100000"/>
              </a:lnSpc>
              <a:spcBef>
                <a:spcPct val="50000"/>
              </a:spcBef>
              <a:buFont typeface="Wingdings" pitchFamily="2" charset="2"/>
              <a:buNone/>
            </a:pPr>
            <a:r>
              <a:rPr lang="en-US" sz="2000" b="1" dirty="0" smtClean="0">
                <a:solidFill>
                  <a:schemeClr val="tx2">
                    <a:lumMod val="50000"/>
                  </a:schemeClr>
                </a:solidFill>
              </a:rPr>
              <a:t>How?</a:t>
            </a:r>
          </a:p>
          <a:p>
            <a:pPr marL="406400" indent="-347663" eaLnBrk="1" hangingPunct="1">
              <a:lnSpc>
                <a:spcPct val="100000"/>
              </a:lnSpc>
              <a:spcBef>
                <a:spcPct val="50000"/>
              </a:spcBef>
            </a:pPr>
            <a:r>
              <a:rPr lang="en-US" sz="2400" dirty="0" smtClean="0">
                <a:solidFill>
                  <a:schemeClr val="tx2">
                    <a:lumMod val="50000"/>
                  </a:schemeClr>
                </a:solidFill>
              </a:rPr>
              <a:t>all service is voluntary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subTitle" idx="1"/>
          </p:nvPr>
        </p:nvSpPr>
        <p:spPr>
          <a:xfrm>
            <a:off x="642805" y="4800600"/>
            <a:ext cx="6553200" cy="416378"/>
          </a:xfrm>
        </p:spPr>
        <p:txBody>
          <a:bodyPr>
            <a:noAutofit/>
          </a:bodyPr>
          <a:lstStyle/>
          <a:p>
            <a:pPr>
              <a:spcBef>
                <a:spcPts val="0"/>
              </a:spcBef>
            </a:pPr>
            <a:r>
              <a:rPr lang="en-US" dirty="0"/>
              <a:t> </a:t>
            </a:r>
            <a:r>
              <a:rPr lang="en-US" dirty="0" smtClean="0"/>
              <a:t>Ethic and  Legal Principles and</a:t>
            </a:r>
          </a:p>
          <a:p>
            <a:pPr>
              <a:spcBef>
                <a:spcPts val="0"/>
              </a:spcBef>
            </a:pPr>
            <a:r>
              <a:rPr lang="en-US" dirty="0" smtClean="0"/>
              <a:t>Recovery Consideration</a:t>
            </a:r>
          </a:p>
        </p:txBody>
      </p:sp>
      <p:sp>
        <p:nvSpPr>
          <p:cNvPr id="7" name="Title 6"/>
          <p:cNvSpPr>
            <a:spLocks noGrp="1"/>
          </p:cNvSpPr>
          <p:nvPr>
            <p:ph type="ctrTitle"/>
          </p:nvPr>
        </p:nvSpPr>
        <p:spPr/>
        <p:txBody>
          <a:bodyPr/>
          <a:lstStyle/>
          <a:p>
            <a:r>
              <a:rPr lang="en-US" dirty="0" smtClean="0"/>
              <a:t>Volunteer support for community resiliency</a:t>
            </a:r>
            <a:endParaRPr lang="en-US" dirty="0"/>
          </a:p>
        </p:txBody>
      </p:sp>
      <p:sp>
        <p:nvSpPr>
          <p:cNvPr id="2" name="TextBox 1"/>
          <p:cNvSpPr txBox="1"/>
          <p:nvPr/>
        </p:nvSpPr>
        <p:spPr>
          <a:xfrm>
            <a:off x="7796893" y="4559664"/>
            <a:ext cx="718457" cy="1015663"/>
          </a:xfrm>
          <a:prstGeom prst="rect">
            <a:avLst/>
          </a:prstGeom>
          <a:noFill/>
        </p:spPr>
        <p:txBody>
          <a:bodyPr wrap="square" rtlCol="0">
            <a:spAutoFit/>
          </a:bodyPr>
          <a:lstStyle/>
          <a:p>
            <a:pPr indent="114300"/>
            <a:r>
              <a:rPr lang="en-US" sz="2000" dirty="0" smtClean="0">
                <a:solidFill>
                  <a:schemeClr val="bg1"/>
                </a:solidFill>
                <a:latin typeface="+mj-lt"/>
              </a:rPr>
              <a:t>C9</a:t>
            </a:r>
          </a:p>
          <a:p>
            <a:pPr indent="114300"/>
            <a:r>
              <a:rPr lang="en-US" sz="2000" dirty="0" smtClean="0">
                <a:solidFill>
                  <a:schemeClr val="bg1"/>
                </a:solidFill>
                <a:latin typeface="+mj-lt"/>
              </a:rPr>
              <a:t>C10</a:t>
            </a:r>
          </a:p>
          <a:p>
            <a:pPr indent="114300"/>
            <a:r>
              <a:rPr lang="en-US" sz="2000" dirty="0" smtClean="0">
                <a:solidFill>
                  <a:schemeClr val="bg1"/>
                </a:solidFill>
                <a:latin typeface="+mj-lt"/>
              </a:rPr>
              <a:t>C11</a:t>
            </a:r>
            <a:endParaRPr lang="en-US" sz="2000" dirty="0">
              <a:solidFill>
                <a:schemeClr val="bg1"/>
              </a:solidFill>
              <a:latin typeface="+mj-lt"/>
            </a:endParaRPr>
          </a:p>
        </p:txBody>
      </p:sp>
    </p:spTree>
    <p:extLst>
      <p:ext uri="{BB962C8B-B14F-4D97-AF65-F5344CB8AC3E}">
        <p14:creationId xmlns:p14="http://schemas.microsoft.com/office/powerpoint/2010/main" val="35269937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C-9 Ethical principles</a:t>
            </a:r>
            <a:endParaRPr lang="en-US" sz="2800" dirty="0"/>
          </a:p>
        </p:txBody>
      </p:sp>
      <p:sp>
        <p:nvSpPr>
          <p:cNvPr id="6" name="Content Placeholder 5"/>
          <p:cNvSpPr>
            <a:spLocks noGrp="1"/>
          </p:cNvSpPr>
          <p:nvPr>
            <p:ph idx="1"/>
          </p:nvPr>
        </p:nvSpPr>
        <p:spPr>
          <a:xfrm>
            <a:off x="457200" y="1752601"/>
            <a:ext cx="8229600" cy="3785170"/>
          </a:xfrm>
        </p:spPr>
        <p:txBody>
          <a:bodyPr>
            <a:noAutofit/>
          </a:bodyPr>
          <a:lstStyle/>
          <a:p>
            <a:pPr>
              <a:buClr>
                <a:schemeClr val="tx2"/>
              </a:buClr>
            </a:pPr>
            <a:r>
              <a:rPr lang="en-US" sz="2800" dirty="0" smtClean="0"/>
              <a:t>respect the rights and dignity of all volunteers and clients while representing the MRC</a:t>
            </a:r>
          </a:p>
          <a:p>
            <a:pPr>
              <a:buClr>
                <a:schemeClr val="tx2"/>
              </a:buClr>
            </a:pPr>
            <a:r>
              <a:rPr lang="en-US" sz="2800" dirty="0" smtClean="0"/>
              <a:t>do not disclose confidential information about volunteers or clients </a:t>
            </a:r>
          </a:p>
          <a:p>
            <a:pPr>
              <a:buClr>
                <a:schemeClr val="tx2"/>
              </a:buClr>
            </a:pPr>
            <a:r>
              <a:rPr lang="en-US" sz="2800" dirty="0" smtClean="0"/>
              <a:t>contact the unit leader if you believe any confidential information has been disclosed</a:t>
            </a:r>
          </a:p>
          <a:p>
            <a:pPr>
              <a:buClr>
                <a:schemeClr val="tx2"/>
              </a:buClr>
            </a:pPr>
            <a:r>
              <a:rPr lang="en-US" sz="2800" dirty="0" smtClean="0"/>
              <a:t>use </a:t>
            </a:r>
            <a:r>
              <a:rPr lang="en-US" sz="2800" dirty="0"/>
              <a:t>honor, integrity, fidelity, and ethical behavior to guide </a:t>
            </a:r>
            <a:r>
              <a:rPr lang="en-US" sz="2800" dirty="0" smtClean="0"/>
              <a:t>decisions </a:t>
            </a:r>
            <a:r>
              <a:rPr lang="en-US" sz="2800" dirty="0"/>
              <a:t>under challenging circumstances</a:t>
            </a:r>
            <a:r>
              <a:rPr lang="en-US" sz="2800" i="1" dirty="0"/>
              <a:t>.</a:t>
            </a:r>
            <a:endParaRPr lang="en-US" sz="2800" dirty="0"/>
          </a:p>
        </p:txBody>
      </p:sp>
      <p:sp>
        <p:nvSpPr>
          <p:cNvPr id="7" name="TextBox 6"/>
          <p:cNvSpPr txBox="1"/>
          <p:nvPr/>
        </p:nvSpPr>
        <p:spPr>
          <a:xfrm>
            <a:off x="829781" y="5617006"/>
            <a:ext cx="73152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C00000"/>
                </a:solidFill>
              </a:rPr>
              <a:t>Follow policies and procedures  related to professional and ethical representation of the MRC</a:t>
            </a:r>
            <a:endParaRPr lang="en-US" dirty="0">
              <a:solidFill>
                <a:srgbClr val="C00000"/>
              </a:solidFill>
            </a:endParaRPr>
          </a:p>
        </p:txBody>
      </p:sp>
    </p:spTree>
    <p:extLst>
      <p:ext uri="{BB962C8B-B14F-4D97-AF65-F5344CB8AC3E}">
        <p14:creationId xmlns:p14="http://schemas.microsoft.com/office/powerpoint/2010/main" val="1213296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C - </a:t>
            </a:r>
            <a:r>
              <a:rPr lang="en-US" sz="2700" dirty="0" smtClean="0">
                <a:latin typeface="Calibri" panose="020F0502020204030204" pitchFamily="34" charset="0"/>
              </a:rPr>
              <a:t>10</a:t>
            </a:r>
            <a:r>
              <a:rPr lang="en-US" sz="2700" dirty="0" smtClean="0"/>
              <a:t>: Understand legal principles  that protect health and safety</a:t>
            </a:r>
            <a:endParaRPr lang="en-US" sz="2700" dirty="0"/>
          </a:p>
        </p:txBody>
      </p:sp>
      <p:sp>
        <p:nvSpPr>
          <p:cNvPr id="3" name="Content Placeholder 2"/>
          <p:cNvSpPr>
            <a:spLocks noGrp="1"/>
          </p:cNvSpPr>
          <p:nvPr>
            <p:ph idx="1"/>
          </p:nvPr>
        </p:nvSpPr>
        <p:spPr>
          <a:xfrm>
            <a:off x="457200" y="1752600"/>
            <a:ext cx="8229600" cy="3954165"/>
          </a:xfrm>
        </p:spPr>
        <p:txBody>
          <a:bodyPr>
            <a:normAutofit fontScale="92500" lnSpcReduction="10000"/>
          </a:bodyPr>
          <a:lstStyle/>
          <a:p>
            <a:pPr marL="290513" indent="-14288">
              <a:spcBef>
                <a:spcPct val="50000"/>
              </a:spcBef>
              <a:buNone/>
            </a:pPr>
            <a:r>
              <a:rPr lang="en-US" sz="3000" dirty="0" smtClean="0"/>
              <a:t>Liability </a:t>
            </a:r>
            <a:r>
              <a:rPr lang="en-US" sz="3000" dirty="0"/>
              <a:t>protection is varied and coverage depends on working within:</a:t>
            </a:r>
          </a:p>
          <a:p>
            <a:pPr lvl="2">
              <a:lnSpc>
                <a:spcPct val="80000"/>
              </a:lnSpc>
              <a:spcBef>
                <a:spcPct val="50000"/>
              </a:spcBef>
              <a:buClr>
                <a:schemeClr val="tx2"/>
              </a:buClr>
            </a:pPr>
            <a:r>
              <a:rPr lang="en-US" sz="3000" dirty="0"/>
              <a:t>your job description</a:t>
            </a:r>
          </a:p>
          <a:p>
            <a:pPr lvl="2">
              <a:lnSpc>
                <a:spcPct val="80000"/>
              </a:lnSpc>
              <a:spcBef>
                <a:spcPct val="50000"/>
              </a:spcBef>
              <a:buClr>
                <a:schemeClr val="tx2"/>
              </a:buClr>
            </a:pPr>
            <a:r>
              <a:rPr lang="en-US" sz="3000" dirty="0"/>
              <a:t> your credentials</a:t>
            </a:r>
          </a:p>
          <a:p>
            <a:pPr lvl="2">
              <a:lnSpc>
                <a:spcPct val="80000"/>
              </a:lnSpc>
              <a:spcBef>
                <a:spcPct val="50000"/>
              </a:spcBef>
              <a:buClr>
                <a:schemeClr val="tx2"/>
              </a:buClr>
            </a:pPr>
            <a:r>
              <a:rPr lang="en-US" sz="3000" dirty="0"/>
              <a:t> the situation</a:t>
            </a:r>
          </a:p>
          <a:p>
            <a:pPr lvl="2">
              <a:lnSpc>
                <a:spcPct val="80000"/>
              </a:lnSpc>
              <a:spcBef>
                <a:spcPct val="50000"/>
              </a:spcBef>
              <a:buClr>
                <a:schemeClr val="tx2"/>
              </a:buClr>
            </a:pPr>
            <a:r>
              <a:rPr lang="en-US" sz="3000" dirty="0"/>
              <a:t> community protections</a:t>
            </a:r>
          </a:p>
          <a:p>
            <a:pPr marL="290513" indent="-14288">
              <a:spcBef>
                <a:spcPct val="50000"/>
              </a:spcBef>
              <a:spcAft>
                <a:spcPct val="15000"/>
              </a:spcAft>
              <a:buNone/>
            </a:pPr>
            <a:r>
              <a:rPr lang="en-US" sz="3000" dirty="0"/>
              <a:t>Federal Volunteer Protection Act and  State Good Samaritan laws apply</a:t>
            </a:r>
          </a:p>
          <a:p>
            <a:pPr lvl="1"/>
            <a:endParaRPr lang="en-US" dirty="0" smtClean="0"/>
          </a:p>
          <a:p>
            <a:pPr lvl="1"/>
            <a:endParaRPr lang="en-US" dirty="0" smtClean="0"/>
          </a:p>
          <a:p>
            <a:pPr lvl="1"/>
            <a:endParaRPr lang="en-US" dirty="0"/>
          </a:p>
          <a:p>
            <a:endParaRPr lang="en-US" dirty="0"/>
          </a:p>
        </p:txBody>
      </p:sp>
      <p:sp>
        <p:nvSpPr>
          <p:cNvPr id="5" name="TextBox 4"/>
          <p:cNvSpPr txBox="1"/>
          <p:nvPr/>
        </p:nvSpPr>
        <p:spPr>
          <a:xfrm>
            <a:off x="876300" y="5706765"/>
            <a:ext cx="73533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rgbClr val="C00000"/>
                </a:solidFill>
              </a:rPr>
              <a:t>Demonstrate safe behaviors during MRC </a:t>
            </a:r>
            <a:r>
              <a:rPr lang="en-US" dirty="0" smtClean="0">
                <a:solidFill>
                  <a:srgbClr val="C00000"/>
                </a:solidFill>
              </a:rPr>
              <a:t>activities</a:t>
            </a:r>
            <a:endParaRPr lang="en-US" dirty="0">
              <a:solidFill>
                <a:srgbClr val="C00000"/>
              </a:solidFill>
            </a:endParaRPr>
          </a:p>
        </p:txBody>
      </p:sp>
    </p:spTree>
    <p:extLst>
      <p:ext uri="{BB962C8B-B14F-4D97-AF65-F5344CB8AC3E}">
        <p14:creationId xmlns:p14="http://schemas.microsoft.com/office/powerpoint/2010/main" val="63273016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 </a:t>
            </a:r>
            <a:r>
              <a:rPr lang="en-US" sz="2800" dirty="0" smtClean="0">
                <a:latin typeface="Calibri" panose="020F0502020204030204" pitchFamily="34" charset="0"/>
              </a:rPr>
              <a:t>11</a:t>
            </a:r>
            <a:r>
              <a:rPr lang="en-US" sz="2800" dirty="0" smtClean="0"/>
              <a:t> Understand short and</a:t>
            </a:r>
            <a:br>
              <a:rPr lang="en-US" sz="2800" dirty="0" smtClean="0"/>
            </a:br>
            <a:r>
              <a:rPr lang="en-US" sz="2800" dirty="0" smtClean="0"/>
              <a:t> long-term recovery Issues</a:t>
            </a:r>
            <a:endParaRPr lang="en-US" sz="2800" dirty="0"/>
          </a:p>
        </p:txBody>
      </p:sp>
      <p:sp>
        <p:nvSpPr>
          <p:cNvPr id="3" name="Content Placeholder 2"/>
          <p:cNvSpPr>
            <a:spLocks noGrp="1"/>
          </p:cNvSpPr>
          <p:nvPr>
            <p:ph idx="1"/>
          </p:nvPr>
        </p:nvSpPr>
        <p:spPr>
          <a:xfrm>
            <a:off x="457200" y="1752601"/>
            <a:ext cx="8229600" cy="3860800"/>
          </a:xfrm>
        </p:spPr>
        <p:txBody>
          <a:bodyPr>
            <a:normAutofit lnSpcReduction="10000"/>
          </a:bodyPr>
          <a:lstStyle/>
          <a:p>
            <a:pPr>
              <a:buClr>
                <a:schemeClr val="tx2"/>
              </a:buClr>
            </a:pPr>
            <a:r>
              <a:rPr lang="en-US" sz="2800" dirty="0" smtClean="0"/>
              <a:t>more traumatic events occur within minority and marginalized groups …with greater risk for  negative health/behavioral health outcomes </a:t>
            </a:r>
          </a:p>
          <a:p>
            <a:pPr lvl="1"/>
            <a:r>
              <a:rPr lang="en-US" sz="2800" dirty="0" smtClean="0"/>
              <a:t>disaster  may re-traumatizes refugee population who have fled war, famine, genocide</a:t>
            </a:r>
          </a:p>
          <a:p>
            <a:pPr marL="342900" lvl="1">
              <a:buClr>
                <a:schemeClr val="tx2"/>
              </a:buClr>
            </a:pPr>
            <a:r>
              <a:rPr lang="en-US" sz="2800" dirty="0" smtClean="0"/>
              <a:t>children need support through the traumatic stressors and loss</a:t>
            </a:r>
          </a:p>
          <a:p>
            <a:pPr marL="342900" lvl="1">
              <a:buClr>
                <a:schemeClr val="tx2"/>
              </a:buClr>
            </a:pPr>
            <a:r>
              <a:rPr lang="en-US" sz="2800" dirty="0" smtClean="0"/>
              <a:t>cultural liaisons can assist with understanding these behavioral health issues and trauma</a:t>
            </a:r>
            <a:endParaRPr lang="en-US" sz="2800" dirty="0"/>
          </a:p>
          <a:p>
            <a:pPr lvl="1"/>
            <a:endParaRPr lang="en-US" dirty="0" smtClean="0"/>
          </a:p>
          <a:p>
            <a:pPr lvl="1"/>
            <a:endParaRPr lang="en-US" dirty="0"/>
          </a:p>
          <a:p>
            <a:pPr marL="411480" lvl="1" indent="0">
              <a:buNone/>
            </a:pPr>
            <a:endParaRPr lang="en-US" dirty="0"/>
          </a:p>
        </p:txBody>
      </p:sp>
      <p:sp>
        <p:nvSpPr>
          <p:cNvPr id="5" name="TextBox 4"/>
          <p:cNvSpPr txBox="1"/>
          <p:nvPr/>
        </p:nvSpPr>
        <p:spPr>
          <a:xfrm>
            <a:off x="765175" y="5645150"/>
            <a:ext cx="7950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C00000"/>
                </a:solidFill>
              </a:rPr>
              <a:t>Identify the health and behavioral health impacts  of disasters</a:t>
            </a:r>
            <a:endParaRPr lang="en-US" dirty="0">
              <a:solidFill>
                <a:srgbClr val="C00000"/>
              </a:solidFill>
            </a:endParaRPr>
          </a:p>
        </p:txBody>
      </p:sp>
    </p:spTree>
    <p:extLst>
      <p:ext uri="{BB962C8B-B14F-4D97-AF65-F5344CB8AC3E}">
        <p14:creationId xmlns:p14="http://schemas.microsoft.com/office/powerpoint/2010/main" val="41750712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MRC  Recovery Activities</a:t>
            </a:r>
            <a:endParaRPr lang="en-US" sz="3200" dirty="0"/>
          </a:p>
        </p:txBody>
      </p:sp>
      <p:sp>
        <p:nvSpPr>
          <p:cNvPr id="3" name="Content Placeholder 2"/>
          <p:cNvSpPr>
            <a:spLocks noGrp="1"/>
          </p:cNvSpPr>
          <p:nvPr>
            <p:ph idx="1"/>
          </p:nvPr>
        </p:nvSpPr>
        <p:spPr/>
        <p:txBody>
          <a:bodyPr>
            <a:normAutofit fontScale="92500" lnSpcReduction="20000"/>
          </a:bodyPr>
          <a:lstStyle/>
          <a:p>
            <a:pPr>
              <a:spcBef>
                <a:spcPts val="1800"/>
              </a:spcBef>
              <a:buClr>
                <a:schemeClr val="tx2"/>
              </a:buClr>
            </a:pPr>
            <a:r>
              <a:rPr lang="en-US" sz="3000" dirty="0" smtClean="0"/>
              <a:t>after deployment the MRC may offer critical stress management for volunteers, as needed</a:t>
            </a:r>
          </a:p>
          <a:p>
            <a:pPr>
              <a:spcBef>
                <a:spcPts val="1800"/>
              </a:spcBef>
              <a:buClr>
                <a:schemeClr val="tx2"/>
              </a:buClr>
            </a:pPr>
            <a:r>
              <a:rPr lang="en-US" sz="3000" dirty="0" smtClean="0"/>
              <a:t>the </a:t>
            </a:r>
            <a:r>
              <a:rPr lang="en-US" sz="3000" dirty="0"/>
              <a:t>MRC is part of the Community Organizations Active in </a:t>
            </a:r>
            <a:r>
              <a:rPr lang="en-US" sz="3000" dirty="0" smtClean="0"/>
              <a:t>Disasters  (COAD), an organization with a focus on recovery</a:t>
            </a:r>
          </a:p>
          <a:p>
            <a:pPr>
              <a:spcBef>
                <a:spcPts val="1800"/>
              </a:spcBef>
              <a:buClr>
                <a:schemeClr val="tx2"/>
              </a:buClr>
            </a:pPr>
            <a:r>
              <a:rPr lang="en-US" sz="3000" dirty="0" smtClean="0"/>
              <a:t>active recruitment of volunteers with expertise in Access and Functional Needs,  children in disasters and mediation/ombuds skills who can assist during and after an emergency</a:t>
            </a:r>
          </a:p>
          <a:p>
            <a:pPr>
              <a:spcBef>
                <a:spcPts val="1800"/>
              </a:spcBef>
              <a:buClr>
                <a:schemeClr val="tx2"/>
              </a:buClr>
            </a:pPr>
            <a:r>
              <a:rPr lang="en-US" sz="3000" dirty="0" smtClean="0"/>
              <a:t>training and educational opportunities </a:t>
            </a:r>
            <a:endParaRPr lang="en-US" sz="3000" dirty="0"/>
          </a:p>
          <a:p>
            <a:endParaRPr lang="en-US" dirty="0"/>
          </a:p>
        </p:txBody>
      </p:sp>
    </p:spTree>
    <p:extLst>
      <p:ext uri="{BB962C8B-B14F-4D97-AF65-F5344CB8AC3E}">
        <p14:creationId xmlns:p14="http://schemas.microsoft.com/office/powerpoint/2010/main" val="16840326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People and Websites</a:t>
            </a:r>
            <a:endParaRPr lang="en-US" dirty="0"/>
          </a:p>
        </p:txBody>
      </p:sp>
      <p:sp>
        <p:nvSpPr>
          <p:cNvPr id="5" name="Title 4"/>
          <p:cNvSpPr>
            <a:spLocks noGrp="1"/>
          </p:cNvSpPr>
          <p:nvPr>
            <p:ph type="ctrTitle"/>
          </p:nvPr>
        </p:nvSpPr>
        <p:spPr/>
        <p:txBody>
          <a:bodyPr/>
          <a:lstStyle/>
          <a:p>
            <a:r>
              <a:rPr lang="en-US" dirty="0" smtClean="0"/>
              <a:t>Contacts</a:t>
            </a:r>
            <a:endParaRPr lang="en-US" dirty="0"/>
          </a:p>
        </p:txBody>
      </p:sp>
    </p:spTree>
    <p:extLst>
      <p:ext uri="{BB962C8B-B14F-4D97-AF65-F5344CB8AC3E}">
        <p14:creationId xmlns:p14="http://schemas.microsoft.com/office/powerpoint/2010/main" val="15573559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22500" y="408372"/>
            <a:ext cx="6464300" cy="1039427"/>
          </a:xfrm>
        </p:spPr>
        <p:txBody>
          <a:bodyPr>
            <a:normAutofit/>
          </a:bodyPr>
          <a:lstStyle/>
          <a:p>
            <a:pPr indent="0" eaLnBrk="1" hangingPunct="1">
              <a:defRPr/>
            </a:pPr>
            <a:r>
              <a:rPr lang="en-US" sz="3200" dirty="0" smtClean="0"/>
              <a:t>Website Resources</a:t>
            </a:r>
          </a:p>
        </p:txBody>
      </p:sp>
      <p:sp>
        <p:nvSpPr>
          <p:cNvPr id="593923" name="Rectangle 3"/>
          <p:cNvSpPr>
            <a:spLocks noGrp="1" noChangeArrowheads="1"/>
          </p:cNvSpPr>
          <p:nvPr>
            <p:ph idx="1"/>
          </p:nvPr>
        </p:nvSpPr>
        <p:spPr>
          <a:xfrm>
            <a:off x="685800" y="1877786"/>
            <a:ext cx="7772400" cy="4421414"/>
          </a:xfrm>
        </p:spPr>
        <p:txBody>
          <a:bodyPr>
            <a:noAutofit/>
          </a:bodyPr>
          <a:lstStyle/>
          <a:p>
            <a:pPr marL="177800" indent="-63500">
              <a:spcBef>
                <a:spcPts val="0"/>
              </a:spcBef>
              <a:buNone/>
            </a:pPr>
            <a:r>
              <a:rPr lang="en-US" sz="2000" dirty="0">
                <a:solidFill>
                  <a:srgbClr val="C00000"/>
                </a:solidFill>
              </a:rPr>
              <a:t>Western MA</a:t>
            </a:r>
          </a:p>
          <a:p>
            <a:pPr marL="177800" indent="-63500">
              <a:spcBef>
                <a:spcPts val="0"/>
              </a:spcBef>
              <a:buNone/>
            </a:pPr>
            <a:r>
              <a:rPr lang="en-US" sz="2000" dirty="0"/>
              <a:t>		</a:t>
            </a:r>
            <a:r>
              <a:rPr lang="en-US" sz="2000" dirty="0">
                <a:hlinkClick r:id="rId3"/>
              </a:rPr>
              <a:t>www.wmmrc.org</a:t>
            </a:r>
            <a:endParaRPr lang="en-US" sz="2000" dirty="0"/>
          </a:p>
          <a:p>
            <a:pPr marL="177800" indent="-63500">
              <a:spcBef>
                <a:spcPts val="0"/>
              </a:spcBef>
              <a:buNone/>
            </a:pPr>
            <a:r>
              <a:rPr lang="en-US" sz="2000" dirty="0">
                <a:solidFill>
                  <a:srgbClr val="C00000"/>
                </a:solidFill>
              </a:rPr>
              <a:t> State</a:t>
            </a:r>
          </a:p>
          <a:p>
            <a:pPr marL="909320" lvl="6" indent="-63500">
              <a:spcBef>
                <a:spcPts val="0"/>
              </a:spcBef>
              <a:buNone/>
              <a:tabLst>
                <a:tab pos="177800" algn="l"/>
              </a:tabLst>
            </a:pPr>
            <a:r>
              <a:rPr lang="en-US" sz="2000" dirty="0">
                <a:hlinkClick r:id="rId4"/>
              </a:rPr>
              <a:t>www.mamedicalreservecorps.org </a:t>
            </a:r>
            <a:endParaRPr lang="en-US" sz="2000" dirty="0"/>
          </a:p>
          <a:p>
            <a:pPr marL="909320" lvl="6" indent="-63500">
              <a:spcBef>
                <a:spcPts val="0"/>
              </a:spcBef>
              <a:buNone/>
              <a:tabLst>
                <a:tab pos="177800" algn="l"/>
              </a:tabLst>
            </a:pPr>
            <a:r>
              <a:rPr lang="en-US" sz="2000" dirty="0">
                <a:hlinkClick r:id="rId5"/>
              </a:rPr>
              <a:t>www.mass.gov/dph</a:t>
            </a:r>
            <a:r>
              <a:rPr lang="en-US" sz="2000" dirty="0"/>
              <a:t> </a:t>
            </a:r>
          </a:p>
          <a:p>
            <a:pPr marL="685800" lvl="2" indent="171450" fontAlgn="ctr">
              <a:buNone/>
            </a:pPr>
            <a:r>
              <a:rPr lang="en-US" sz="2000" dirty="0">
                <a:hlinkClick r:id="rId6"/>
              </a:rPr>
              <a:t>www.sites.bu.edu/masslocalinstitute/</a:t>
            </a:r>
            <a:endParaRPr lang="en-US" sz="2000" dirty="0"/>
          </a:p>
          <a:p>
            <a:pPr marL="909320" lvl="6" indent="-63500">
              <a:spcBef>
                <a:spcPts val="0"/>
              </a:spcBef>
              <a:buNone/>
            </a:pPr>
            <a:r>
              <a:rPr lang="en-US" sz="2000" dirty="0">
                <a:hlinkClick r:id="rId7"/>
              </a:rPr>
              <a:t>www.mass.gov/mema</a:t>
            </a:r>
            <a:endParaRPr lang="en-US" sz="2000" dirty="0"/>
          </a:p>
          <a:p>
            <a:pPr marL="177800" indent="-63500">
              <a:spcBef>
                <a:spcPts val="0"/>
              </a:spcBef>
              <a:buNone/>
            </a:pPr>
            <a:r>
              <a:rPr lang="en-US" sz="2000" dirty="0">
                <a:solidFill>
                  <a:srgbClr val="C00000"/>
                </a:solidFill>
              </a:rPr>
              <a:t>National</a:t>
            </a:r>
          </a:p>
          <a:p>
            <a:pPr marL="909320" lvl="6" indent="-63500">
              <a:spcBef>
                <a:spcPts val="0"/>
              </a:spcBef>
              <a:buNone/>
              <a:tabLst>
                <a:tab pos="177800" algn="l"/>
              </a:tabLst>
            </a:pPr>
            <a:r>
              <a:rPr lang="en-US" sz="2000" dirty="0">
                <a:hlinkClick r:id="rId8"/>
              </a:rPr>
              <a:t>www.medicalreservecorps.gov</a:t>
            </a:r>
            <a:endParaRPr lang="en-US" sz="2000" dirty="0"/>
          </a:p>
          <a:p>
            <a:pPr marL="909320" lvl="6" indent="-63500">
              <a:spcBef>
                <a:spcPts val="0"/>
              </a:spcBef>
              <a:buNone/>
              <a:tabLst>
                <a:tab pos="177800" algn="l"/>
              </a:tabLst>
            </a:pPr>
            <a:r>
              <a:rPr lang="en-US" sz="2000" dirty="0">
                <a:hlinkClick r:id="rId9"/>
              </a:rPr>
              <a:t>www.ready.gov </a:t>
            </a:r>
            <a:endParaRPr lang="en-US" sz="2000" dirty="0"/>
          </a:p>
          <a:p>
            <a:pPr marL="909320" lvl="6" indent="-63500">
              <a:spcBef>
                <a:spcPts val="0"/>
              </a:spcBef>
              <a:buNone/>
              <a:tabLst>
                <a:tab pos="177800" algn="l"/>
              </a:tabLst>
            </a:pPr>
            <a:r>
              <a:rPr lang="en-US" sz="2000" dirty="0">
                <a:hlinkClick r:id="rId10"/>
              </a:rPr>
              <a:t>www.pandemicflu.gov</a:t>
            </a:r>
            <a:endParaRPr lang="en-US" sz="2000" dirty="0"/>
          </a:p>
          <a:p>
            <a:pPr marL="909320" lvl="6" indent="-63500">
              <a:spcBef>
                <a:spcPts val="0"/>
              </a:spcBef>
              <a:buNone/>
              <a:tabLst>
                <a:tab pos="177800" algn="l"/>
              </a:tabLst>
            </a:pPr>
            <a:r>
              <a:rPr lang="en-US" sz="2000" dirty="0">
                <a:hlinkClick r:id="rId11"/>
              </a:rPr>
              <a:t>www.cdc.gov</a:t>
            </a:r>
            <a:endParaRPr lang="en-US" sz="2000" dirty="0"/>
          </a:p>
          <a:p>
            <a:pPr marL="909320" lvl="6" indent="-63500">
              <a:spcBef>
                <a:spcPts val="0"/>
              </a:spcBef>
              <a:buNone/>
              <a:tabLst>
                <a:tab pos="177800" algn="l"/>
              </a:tabLst>
            </a:pPr>
            <a:r>
              <a:rPr lang="en-US" sz="2000" dirty="0">
                <a:hlinkClick r:id="rId12"/>
              </a:rPr>
              <a:t>www.mrc.</a:t>
            </a:r>
          </a:p>
          <a:p>
            <a:pPr marL="909320" lvl="6" indent="-63500">
              <a:spcBef>
                <a:spcPts val="0"/>
              </a:spcBef>
              <a:buNone/>
              <a:tabLst>
                <a:tab pos="177800" algn="l"/>
              </a:tabLst>
            </a:pPr>
            <a:r>
              <a:rPr lang="en-US" sz="2000" dirty="0">
                <a:hlinkClick r:id="rId12"/>
              </a:rPr>
              <a:t>train.org</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Rectangle 2"/>
          <p:cNvSpPr>
            <a:spLocks noGrp="1" noChangeArrowheads="1"/>
          </p:cNvSpPr>
          <p:nvPr>
            <p:ph type="title"/>
          </p:nvPr>
        </p:nvSpPr>
        <p:spPr>
          <a:xfrm>
            <a:off x="2247900" y="408372"/>
            <a:ext cx="6438900" cy="1039427"/>
          </a:xfrm>
          <a:noFill/>
        </p:spPr>
        <p:txBody>
          <a:bodyPr>
            <a:normAutofit/>
          </a:bodyPr>
          <a:lstStyle/>
          <a:p>
            <a:pPr indent="0"/>
            <a:r>
              <a:rPr lang="en-US" sz="3600" dirty="0" smtClean="0">
                <a:effectLst/>
              </a:rPr>
              <a:t>Contacts:</a:t>
            </a:r>
            <a:r>
              <a:rPr lang="en-US" sz="4000" b="1" dirty="0" smtClean="0">
                <a:effectLst/>
              </a:rPr>
              <a:t>  </a:t>
            </a:r>
            <a:r>
              <a:rPr lang="en-US" sz="4000" cap="none" dirty="0" smtClean="0">
                <a:solidFill>
                  <a:srgbClr val="C00000"/>
                </a:solidFill>
                <a:effectLst/>
                <a:hlinkClick r:id="rId3"/>
              </a:rPr>
              <a:t>www.wmmrc.org</a:t>
            </a:r>
            <a:endParaRPr lang="en-US" sz="4000" cap="none" dirty="0" smtClean="0">
              <a:solidFill>
                <a:srgbClr val="C00000"/>
              </a:solidFill>
              <a:effectLst/>
            </a:endParaRPr>
          </a:p>
        </p:txBody>
      </p:sp>
      <p:sp>
        <p:nvSpPr>
          <p:cNvPr id="595970" name="Rectangle 3"/>
          <p:cNvSpPr>
            <a:spLocks noGrp="1" noChangeArrowheads="1"/>
          </p:cNvSpPr>
          <p:nvPr>
            <p:ph idx="1"/>
          </p:nvPr>
        </p:nvSpPr>
        <p:spPr>
          <a:xfrm>
            <a:off x="318499" y="1865313"/>
            <a:ext cx="8546101" cy="3970337"/>
          </a:xfrm>
        </p:spPr>
        <p:txBody>
          <a:bodyPr>
            <a:normAutofit/>
          </a:bodyPr>
          <a:lstStyle/>
          <a:p>
            <a:pPr>
              <a:lnSpc>
                <a:spcPct val="70000"/>
              </a:lnSpc>
              <a:spcBef>
                <a:spcPct val="30000"/>
              </a:spcBef>
              <a:buFont typeface="Wingdings" pitchFamily="2" charset="2"/>
              <a:buNone/>
              <a:tabLst>
                <a:tab pos="1887538" algn="l"/>
                <a:tab pos="5892800" algn="l"/>
              </a:tabLst>
            </a:pPr>
            <a:r>
              <a:rPr lang="en-US" sz="3300" dirty="0" smtClean="0">
                <a:solidFill>
                  <a:srgbClr val="C00000"/>
                </a:solidFill>
                <a:latin typeface="Calibri" panose="020F0502020204030204" pitchFamily="34" charset="0"/>
              </a:rPr>
              <a:t>County </a:t>
            </a:r>
            <a:r>
              <a:rPr lang="en-US" sz="3300" dirty="0">
                <a:solidFill>
                  <a:srgbClr val="C00000"/>
                </a:solidFill>
                <a:latin typeface="Calibri" panose="020F0502020204030204" pitchFamily="34" charset="0"/>
              </a:rPr>
              <a:t>Coordinators</a:t>
            </a:r>
            <a:endParaRPr lang="en-US" sz="3300" dirty="0" smtClean="0">
              <a:solidFill>
                <a:srgbClr val="C00000"/>
              </a:solidFill>
              <a:latin typeface="Calibri" panose="020F0502020204030204" pitchFamily="34" charset="0"/>
            </a:endParaRPr>
          </a:p>
          <a:p>
            <a:pPr>
              <a:lnSpc>
                <a:spcPct val="100000"/>
              </a:lnSpc>
              <a:buFont typeface="Wingdings" pitchFamily="2" charset="2"/>
              <a:buNone/>
              <a:tabLst>
                <a:tab pos="1887538" algn="l"/>
                <a:tab pos="4457700" algn="l"/>
                <a:tab pos="5143500" algn="l"/>
              </a:tabLst>
            </a:pPr>
            <a:endParaRPr lang="en-US" sz="2200" dirty="0" smtClean="0">
              <a:latin typeface="Calibri" panose="020F0502020204030204" pitchFamily="34" charset="0"/>
            </a:endParaRPr>
          </a:p>
          <a:p>
            <a:pPr marL="112713" indent="1588">
              <a:lnSpc>
                <a:spcPct val="100000"/>
              </a:lnSpc>
              <a:buFont typeface="Wingdings" pitchFamily="2" charset="2"/>
              <a:buNone/>
              <a:tabLst>
                <a:tab pos="1887538" algn="l"/>
                <a:tab pos="3883025" algn="l"/>
              </a:tabLst>
            </a:pPr>
            <a:endParaRPr lang="en-US" sz="2800" dirty="0" smtClean="0">
              <a:solidFill>
                <a:srgbClr val="C00000"/>
              </a:solidFill>
              <a:latin typeface="+mj-lt"/>
            </a:endParaRPr>
          </a:p>
          <a:p>
            <a:pPr>
              <a:lnSpc>
                <a:spcPct val="70000"/>
              </a:lnSpc>
              <a:buFont typeface="Wingdings" pitchFamily="2" charset="2"/>
              <a:buNone/>
              <a:tabLst>
                <a:tab pos="1887538" algn="l"/>
                <a:tab pos="4572000" algn="l"/>
              </a:tabLst>
            </a:pPr>
            <a:r>
              <a:rPr lang="en-US" sz="2400" dirty="0" smtClean="0">
                <a:latin typeface="+mj-lt"/>
              </a:rPr>
              <a:t/>
            </a:r>
            <a:br>
              <a:rPr lang="en-US" sz="2400" dirty="0" smtClean="0">
                <a:latin typeface="+mj-lt"/>
              </a:rPr>
            </a:br>
            <a:r>
              <a:rPr lang="en-US" sz="2400" dirty="0" smtClean="0">
                <a:latin typeface="+mj-lt"/>
              </a:rPr>
              <a:t> </a:t>
            </a:r>
          </a:p>
        </p:txBody>
      </p:sp>
      <p:graphicFrame>
        <p:nvGraphicFramePr>
          <p:cNvPr id="2" name="Table 1"/>
          <p:cNvGraphicFramePr>
            <a:graphicFrameLocks noGrp="1"/>
          </p:cNvGraphicFramePr>
          <p:nvPr>
            <p:extLst>
              <p:ext uri="{D42A27DB-BD31-4B8C-83A1-F6EECF244321}">
                <p14:modId xmlns:p14="http://schemas.microsoft.com/office/powerpoint/2010/main" val="2091559221"/>
              </p:ext>
            </p:extLst>
          </p:nvPr>
        </p:nvGraphicFramePr>
        <p:xfrm>
          <a:off x="343060" y="2338398"/>
          <a:ext cx="8486456" cy="2181204"/>
        </p:xfrm>
        <a:graphic>
          <a:graphicData uri="http://schemas.openxmlformats.org/drawingml/2006/table">
            <a:tbl>
              <a:tblPr bandRow="1">
                <a:tableStyleId>{5C22544A-7EE6-4342-B048-85BDC9FD1C3A}</a:tableStyleId>
              </a:tblPr>
              <a:tblGrid>
                <a:gridCol w="1273996"/>
                <a:gridCol w="2455523"/>
                <a:gridCol w="1880171"/>
                <a:gridCol w="2876766"/>
              </a:tblGrid>
              <a:tr h="513708">
                <a:tc>
                  <a:txBody>
                    <a:bodyPr/>
                    <a:lstStyle/>
                    <a:p>
                      <a:pPr marL="0"/>
                      <a:r>
                        <a:rPr lang="en-US" sz="1800" b="1" dirty="0" smtClean="0">
                          <a:latin typeface="+mj-lt"/>
                        </a:rPr>
                        <a:t>Berkshire</a:t>
                      </a:r>
                      <a:endParaRPr lang="en-US" dirty="0"/>
                    </a:p>
                  </a:txBody>
                  <a:tcPr/>
                </a:tc>
                <a:tc>
                  <a:txBody>
                    <a:bodyPr/>
                    <a:lstStyle/>
                    <a:p>
                      <a:pPr marL="0"/>
                      <a:r>
                        <a:rPr lang="en-US" sz="1800" smtClean="0">
                          <a:latin typeface="+mj-lt"/>
                        </a:rPr>
                        <a:t>Corinne </a:t>
                      </a:r>
                      <a:r>
                        <a:rPr lang="en-US" sz="1800" dirty="0" smtClean="0">
                          <a:latin typeface="+mj-lt"/>
                        </a:rPr>
                        <a:t>McKeown </a:t>
                      </a:r>
                      <a:endParaRPr lang="en-US" dirty="0"/>
                    </a:p>
                  </a:txBody>
                  <a:tcPr/>
                </a:tc>
                <a:tc>
                  <a:txBody>
                    <a:bodyPr/>
                    <a:lstStyle/>
                    <a:p>
                      <a:pPr marL="0"/>
                      <a:r>
                        <a:rPr lang="en-US" sz="1800" dirty="0" smtClean="0">
                          <a:latin typeface="+mj-lt"/>
                        </a:rPr>
                        <a:t>413-528-0251</a:t>
                      </a:r>
                      <a:endParaRPr lang="en-US" dirty="0"/>
                    </a:p>
                  </a:txBody>
                  <a:tcPr/>
                </a:tc>
                <a:tc>
                  <a:txBody>
                    <a:bodyPr/>
                    <a:lstStyle/>
                    <a:p>
                      <a:pPr marL="0"/>
                      <a:r>
                        <a:rPr lang="en-US" sz="1800" dirty="0" smtClean="0">
                          <a:latin typeface="+mj-lt"/>
                          <a:hlinkClick r:id="rId4"/>
                        </a:rPr>
                        <a:t>cmckeown@wmmrc.org</a:t>
                      </a:r>
                      <a:endParaRPr lang="en-US" dirty="0"/>
                    </a:p>
                  </a:txBody>
                  <a:tcPr/>
                </a:tc>
              </a:tr>
              <a:tr h="513708">
                <a:tc>
                  <a:txBody>
                    <a:bodyPr/>
                    <a:lstStyle/>
                    <a:p>
                      <a:pPr marL="0"/>
                      <a:r>
                        <a:rPr lang="en-US" sz="1800" b="1" dirty="0" smtClean="0">
                          <a:latin typeface="+mj-lt"/>
                        </a:rPr>
                        <a:t>Franklin</a:t>
                      </a:r>
                      <a:endParaRPr lang="en-US" dirty="0"/>
                    </a:p>
                  </a:txBody>
                  <a:tcPr/>
                </a:tc>
                <a:tc>
                  <a:txBody>
                    <a:bodyPr/>
                    <a:lstStyle/>
                    <a:p>
                      <a:pPr marL="0"/>
                      <a:r>
                        <a:rPr lang="en-US" sz="1800" dirty="0" smtClean="0">
                          <a:latin typeface="+mj-lt"/>
                        </a:rPr>
                        <a:t>Robert Quinn-O’Connor</a:t>
                      </a:r>
                      <a:endParaRPr lang="en-US" dirty="0"/>
                    </a:p>
                  </a:txBody>
                  <a:tcPr/>
                </a:tc>
                <a:tc>
                  <a:txBody>
                    <a:bodyPr/>
                    <a:lstStyle/>
                    <a:p>
                      <a:pPr marL="0"/>
                      <a:r>
                        <a:rPr lang="en-US" sz="1800" dirty="0" smtClean="0">
                          <a:latin typeface="+mj-lt"/>
                        </a:rPr>
                        <a:t>413-774-3167 x137</a:t>
                      </a:r>
                      <a:endParaRPr lang="en-US" dirty="0"/>
                    </a:p>
                  </a:txBody>
                  <a:tcPr/>
                </a:tc>
                <a:tc>
                  <a:txBody>
                    <a:bodyPr/>
                    <a:lstStyle/>
                    <a:p>
                      <a:pPr marL="0">
                        <a:lnSpc>
                          <a:spcPct val="100000"/>
                        </a:lnSpc>
                        <a:buFont typeface="Wingdings" pitchFamily="2" charset="2"/>
                        <a:buNone/>
                        <a:tabLst>
                          <a:tab pos="1887538" algn="l"/>
                          <a:tab pos="3482975" algn="l"/>
                          <a:tab pos="5486400" algn="l"/>
                        </a:tabLst>
                      </a:pPr>
                      <a:r>
                        <a:rPr lang="en-US" sz="1800" dirty="0" smtClean="0">
                          <a:latin typeface="+mj-lt"/>
                        </a:rPr>
                        <a:t> </a:t>
                      </a:r>
                      <a:r>
                        <a:rPr lang="en-US" sz="1800" dirty="0" smtClean="0">
                          <a:latin typeface="+mj-lt"/>
                          <a:hlinkClick r:id="rId5"/>
                        </a:rPr>
                        <a:t>CitizenCorps@frcog.org</a:t>
                      </a:r>
                      <a:endParaRPr lang="en-US" sz="1800" dirty="0" smtClean="0">
                        <a:latin typeface="+mj-lt"/>
                      </a:endParaRPr>
                    </a:p>
                  </a:txBody>
                  <a:tcPr/>
                </a:tc>
              </a:tr>
              <a:tr h="513708">
                <a:tc>
                  <a:txBody>
                    <a:bodyPr/>
                    <a:lstStyle/>
                    <a:p>
                      <a:pPr marL="0"/>
                      <a:r>
                        <a:rPr lang="en-US" sz="1800" b="1" dirty="0" smtClean="0">
                          <a:latin typeface="+mj-lt"/>
                        </a:rPr>
                        <a:t>Hampden</a:t>
                      </a:r>
                      <a:endParaRPr lang="en-US" dirty="0"/>
                    </a:p>
                  </a:txBody>
                  <a:tcPr/>
                </a:tc>
                <a:tc>
                  <a:txBody>
                    <a:bodyPr/>
                    <a:lstStyle/>
                    <a:p>
                      <a:pPr marL="0"/>
                      <a:r>
                        <a:rPr lang="en-US" sz="1800" dirty="0" smtClean="0">
                          <a:latin typeface="+mj-lt"/>
                        </a:rPr>
                        <a:t>Lois </a:t>
                      </a:r>
                      <a:r>
                        <a:rPr lang="en-US" sz="1800" dirty="0" err="1" smtClean="0">
                          <a:latin typeface="+mj-lt"/>
                        </a:rPr>
                        <a:t>Luniewitcz</a:t>
                      </a:r>
                      <a:endParaRPr lang="en-US" dirty="0"/>
                    </a:p>
                  </a:txBody>
                  <a:tcPr/>
                </a:tc>
                <a:tc>
                  <a:txBody>
                    <a:bodyPr/>
                    <a:lstStyle/>
                    <a:p>
                      <a:pPr marL="0"/>
                      <a:r>
                        <a:rPr lang="en-US" sz="1800" dirty="0" smtClean="0">
                          <a:latin typeface="+mj-lt"/>
                        </a:rPr>
                        <a:t>508-450-4226.</a:t>
                      </a:r>
                      <a:endParaRPr lang="en-US" dirty="0"/>
                    </a:p>
                  </a:txBody>
                  <a:tcPr/>
                </a:tc>
                <a:tc>
                  <a:txBody>
                    <a:bodyPr/>
                    <a:lstStyle/>
                    <a:p>
                      <a:pPr marL="0"/>
                      <a:r>
                        <a:rPr lang="en-US" sz="1800" u="sng" dirty="0" smtClean="0">
                          <a:latin typeface="+mj-lt"/>
                          <a:hlinkClick r:id="rId6"/>
                        </a:rPr>
                        <a:t>loisluniewicz@comcast.net</a:t>
                      </a:r>
                      <a:r>
                        <a:rPr lang="en-US" sz="1800" dirty="0" smtClean="0">
                          <a:latin typeface="+mj-lt"/>
                        </a:rPr>
                        <a:t> </a:t>
                      </a:r>
                      <a:endParaRPr lang="en-US" dirty="0"/>
                    </a:p>
                  </a:txBody>
                  <a:tcPr/>
                </a:tc>
              </a:tr>
              <a:tr h="513708">
                <a:tc>
                  <a:txBody>
                    <a:bodyPr/>
                    <a:lstStyle/>
                    <a:p>
                      <a:pPr marL="0"/>
                      <a:r>
                        <a:rPr lang="en-US" b="1" dirty="0" smtClean="0"/>
                        <a:t>Hampshire</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Loren Davine </a:t>
                      </a:r>
                      <a:endParaRPr lang="en-US" dirty="0"/>
                    </a:p>
                  </a:txBody>
                  <a:tcPr/>
                </a:tc>
                <a:tc>
                  <a:txBody>
                    <a:bodyPr/>
                    <a:lstStyle/>
                    <a:p>
                      <a:pPr marL="0"/>
                      <a:r>
                        <a:rPr lang="en-US" dirty="0" smtClean="0"/>
                        <a:t>413-429-6363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hlinkClick r:id="rId7"/>
                        </a:rPr>
                        <a:t>lorendavine@gmail.com</a:t>
                      </a:r>
                      <a:endParaRPr lang="en-US" sz="1600" kern="1200" dirty="0" smtClean="0">
                        <a:solidFill>
                          <a:schemeClr val="dk1"/>
                        </a:solidFill>
                        <a:latin typeface="+mn-lt"/>
                        <a:ea typeface="+mn-ea"/>
                        <a:cs typeface="+mn-cs"/>
                      </a:endParaRPr>
                    </a:p>
                    <a:p>
                      <a:pPr marL="0"/>
                      <a:endParaRPr lang="en-US"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504FBE-8407-4E0F-994C-BEF790EA2452}" type="slidenum">
              <a:rPr lang="en-US" smtClean="0"/>
              <a:t>58</a:t>
            </a:fld>
            <a:endParaRPr lang="en-US" dirty="0"/>
          </a:p>
        </p:txBody>
      </p:sp>
      <p:sp>
        <p:nvSpPr>
          <p:cNvPr id="3" name="Title 2"/>
          <p:cNvSpPr>
            <a:spLocks noGrp="1"/>
          </p:cNvSpPr>
          <p:nvPr>
            <p:ph type="title"/>
          </p:nvPr>
        </p:nvSpPr>
        <p:spPr/>
        <p:txBody>
          <a:bodyPr/>
          <a:lstStyle/>
          <a:p>
            <a:r>
              <a:rPr lang="en-US" dirty="0" smtClean="0"/>
              <a:t>Thank you for being the response!</a:t>
            </a:r>
            <a:endParaRPr lang="en-US" dirty="0"/>
          </a:p>
        </p:txBody>
      </p:sp>
      <p:sp>
        <p:nvSpPr>
          <p:cNvPr id="4" name="Text Placeholder 3"/>
          <p:cNvSpPr>
            <a:spLocks noGrp="1"/>
          </p:cNvSpPr>
          <p:nvPr>
            <p:ph type="body" idx="1"/>
          </p:nvPr>
        </p:nvSpPr>
        <p:spPr/>
        <p:txBody>
          <a:bodyPr/>
          <a:lstStyle/>
          <a:p>
            <a:r>
              <a:rPr lang="en-US" dirty="0" smtClean="0"/>
              <a:t>Western Ma Medical Reserve Corps</a:t>
            </a:r>
            <a:endParaRPr lang="en-US" dirty="0"/>
          </a:p>
        </p:txBody>
      </p:sp>
    </p:spTree>
    <p:extLst>
      <p:ext uri="{BB962C8B-B14F-4D97-AF65-F5344CB8AC3E}">
        <p14:creationId xmlns:p14="http://schemas.microsoft.com/office/powerpoint/2010/main" val="12861630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2273300" y="408372"/>
            <a:ext cx="6413500" cy="1039427"/>
          </a:xfrm>
        </p:spPr>
        <p:txBody>
          <a:bodyPr>
            <a:normAutofit/>
          </a:bodyPr>
          <a:lstStyle/>
          <a:p>
            <a:pPr indent="0" eaLnBrk="1" hangingPunct="1">
              <a:tabLst>
                <a:tab pos="4510088" algn="l"/>
              </a:tabLst>
              <a:defRPr/>
            </a:pPr>
            <a:r>
              <a:rPr lang="en-US" sz="3200" dirty="0" smtClean="0"/>
              <a:t>Community Partners</a:t>
            </a:r>
          </a:p>
        </p:txBody>
      </p:sp>
      <p:sp>
        <p:nvSpPr>
          <p:cNvPr id="159747" name="Rectangle 3"/>
          <p:cNvSpPr>
            <a:spLocks noGrp="1" noChangeArrowheads="1"/>
          </p:cNvSpPr>
          <p:nvPr>
            <p:ph idx="1"/>
          </p:nvPr>
        </p:nvSpPr>
        <p:spPr>
          <a:xfrm>
            <a:off x="546100" y="1981200"/>
            <a:ext cx="8394700" cy="4114800"/>
          </a:xfrm>
        </p:spPr>
        <p:txBody>
          <a:bodyPr>
            <a:normAutofit/>
          </a:bodyPr>
          <a:lstStyle/>
          <a:p>
            <a:pPr eaLnBrk="1" hangingPunct="1">
              <a:lnSpc>
                <a:spcPct val="80000"/>
              </a:lnSpc>
              <a:spcBef>
                <a:spcPct val="50000"/>
              </a:spcBef>
              <a:buClr>
                <a:schemeClr val="tx2"/>
              </a:buClr>
            </a:pPr>
            <a:r>
              <a:rPr lang="en-US" sz="2800" dirty="0" smtClean="0"/>
              <a:t>public safety</a:t>
            </a:r>
          </a:p>
          <a:p>
            <a:pPr eaLnBrk="1" hangingPunct="1">
              <a:lnSpc>
                <a:spcPct val="80000"/>
              </a:lnSpc>
              <a:spcBef>
                <a:spcPct val="50000"/>
              </a:spcBef>
              <a:buClr>
                <a:schemeClr val="tx2"/>
              </a:buClr>
            </a:pPr>
            <a:r>
              <a:rPr lang="en-US" sz="2800" dirty="0" smtClean="0"/>
              <a:t>public health</a:t>
            </a:r>
          </a:p>
          <a:p>
            <a:pPr eaLnBrk="1" hangingPunct="1">
              <a:lnSpc>
                <a:spcPct val="80000"/>
              </a:lnSpc>
              <a:spcBef>
                <a:spcPct val="50000"/>
              </a:spcBef>
              <a:buClr>
                <a:schemeClr val="tx2"/>
              </a:buClr>
            </a:pPr>
            <a:r>
              <a:rPr lang="en-US" sz="2800" dirty="0" smtClean="0"/>
              <a:t>hospitals</a:t>
            </a:r>
          </a:p>
          <a:p>
            <a:pPr eaLnBrk="1" hangingPunct="1">
              <a:lnSpc>
                <a:spcPct val="80000"/>
              </a:lnSpc>
              <a:spcBef>
                <a:spcPct val="50000"/>
              </a:spcBef>
              <a:buClr>
                <a:schemeClr val="tx2"/>
              </a:buClr>
            </a:pPr>
            <a:r>
              <a:rPr lang="en-US" sz="2800" dirty="0" smtClean="0"/>
              <a:t>MAResponds.org – our volunteer registration system</a:t>
            </a:r>
          </a:p>
          <a:p>
            <a:pPr eaLnBrk="1" hangingPunct="1">
              <a:lnSpc>
                <a:spcPct val="100000"/>
              </a:lnSpc>
              <a:spcBef>
                <a:spcPct val="50000"/>
              </a:spcBef>
              <a:buClr>
                <a:schemeClr val="tx2"/>
              </a:buClr>
            </a:pPr>
            <a:r>
              <a:rPr lang="en-US" sz="2800" dirty="0" smtClean="0"/>
              <a:t>volunteer partners (DART, CERT, American Red Cross)</a:t>
            </a:r>
          </a:p>
          <a:p>
            <a:pPr eaLnBrk="1" hangingPunct="1">
              <a:lnSpc>
                <a:spcPct val="80000"/>
              </a:lnSpc>
              <a:spcBef>
                <a:spcPct val="50000"/>
              </a:spcBef>
              <a:buClr>
                <a:schemeClr val="tx2"/>
              </a:buClr>
            </a:pPr>
            <a:r>
              <a:rPr lang="en-US" sz="2800" dirty="0" smtClean="0"/>
              <a:t>community and faith-based organizations</a:t>
            </a:r>
          </a:p>
          <a:p>
            <a:pPr eaLnBrk="1" hangingPunct="1">
              <a:lnSpc>
                <a:spcPct val="80000"/>
              </a:lnSpc>
              <a:spcBef>
                <a:spcPct val="50000"/>
              </a:spcBef>
              <a:buClr>
                <a:schemeClr val="tx2"/>
              </a:buClr>
            </a:pPr>
            <a:r>
              <a:rPr lang="en-US" sz="2800" dirty="0" smtClean="0"/>
              <a:t>COAD (Community Organizations Active in Disasters)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509" name="Rectangle 4"/>
          <p:cNvSpPr>
            <a:spLocks noGrp="1" noChangeArrowheads="1"/>
          </p:cNvSpPr>
          <p:nvPr>
            <p:ph type="title"/>
          </p:nvPr>
        </p:nvSpPr>
        <p:spPr>
          <a:xfrm>
            <a:off x="2171700" y="408372"/>
            <a:ext cx="6515100" cy="1039427"/>
          </a:xfrm>
          <a:noFill/>
        </p:spPr>
        <p:txBody>
          <a:bodyPr>
            <a:normAutofit/>
          </a:bodyPr>
          <a:lstStyle/>
          <a:p>
            <a:pPr indent="0"/>
            <a:r>
              <a:rPr lang="en-US" sz="3200" dirty="0" smtClean="0">
                <a:effectLst/>
              </a:rPr>
              <a:t>Organizational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3015119"/>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2260600" y="408372"/>
            <a:ext cx="6426200" cy="1039427"/>
          </a:xfrm>
        </p:spPr>
        <p:txBody>
          <a:bodyPr/>
          <a:lstStyle/>
          <a:p>
            <a:pPr indent="0" eaLnBrk="1" hangingPunct="1">
              <a:defRPr/>
            </a:pPr>
            <a:r>
              <a:rPr lang="en-US" dirty="0" smtClean="0"/>
              <a:t>What we do</a:t>
            </a:r>
          </a:p>
        </p:txBody>
      </p:sp>
      <p:sp>
        <p:nvSpPr>
          <p:cNvPr id="165891" name="Rectangle 3"/>
          <p:cNvSpPr>
            <a:spLocks noGrp="1" noChangeArrowheads="1"/>
          </p:cNvSpPr>
          <p:nvPr>
            <p:ph sz="half" idx="1"/>
          </p:nvPr>
        </p:nvSpPr>
        <p:spPr>
          <a:xfrm>
            <a:off x="426128" y="2238233"/>
            <a:ext cx="7912654" cy="3888246"/>
          </a:xfrm>
        </p:spPr>
        <p:txBody>
          <a:bodyPr>
            <a:normAutofit/>
          </a:bodyPr>
          <a:lstStyle/>
          <a:p>
            <a:pPr marL="0" indent="0">
              <a:buNone/>
              <a:defRPr/>
            </a:pPr>
            <a:r>
              <a:rPr lang="en-US" b="1" dirty="0">
                <a:latin typeface="+mj-lt"/>
              </a:rPr>
              <a:t>Mission</a:t>
            </a:r>
            <a:endParaRPr lang="en-US" dirty="0" smtClean="0">
              <a:latin typeface="+mj-lt"/>
            </a:endParaRPr>
          </a:p>
          <a:p>
            <a:pPr marL="0" indent="0" eaLnBrk="1" hangingPunct="1">
              <a:lnSpc>
                <a:spcPct val="100000"/>
              </a:lnSpc>
              <a:buFont typeface="Wingdings" pitchFamily="2" charset="2"/>
              <a:buNone/>
              <a:defRPr/>
            </a:pPr>
            <a:r>
              <a:rPr lang="en-US" dirty="0" smtClean="0">
                <a:latin typeface="+mj-lt"/>
              </a:rPr>
              <a:t>We build resilient and healthy communities</a:t>
            </a:r>
          </a:p>
          <a:p>
            <a:pPr marL="1146175" lvl="2" indent="-277813" eaLnBrk="1" hangingPunct="1">
              <a:lnSpc>
                <a:spcPct val="90000"/>
              </a:lnSpc>
              <a:spcBef>
                <a:spcPct val="50000"/>
              </a:spcBef>
              <a:defRPr/>
            </a:pPr>
            <a:endParaRPr lang="en-US" sz="3200" dirty="0">
              <a:latin typeface="+mj-lt"/>
            </a:endParaRPr>
          </a:p>
          <a:p>
            <a:pPr marL="0" indent="0">
              <a:spcBef>
                <a:spcPct val="45000"/>
              </a:spcBef>
              <a:buNone/>
              <a:defRPr/>
            </a:pPr>
            <a:r>
              <a:rPr lang="en-US" b="1" dirty="0"/>
              <a:t>Vision</a:t>
            </a:r>
          </a:p>
          <a:p>
            <a:pPr marL="0" indent="0">
              <a:buNone/>
              <a:defRPr/>
            </a:pPr>
            <a:r>
              <a:rPr lang="en-US" dirty="0"/>
              <a:t>Individuals and communities committed and totally ready to manage all hazards</a:t>
            </a:r>
          </a:p>
          <a:p>
            <a:pPr marL="1146175" lvl="2" indent="-277813" eaLnBrk="1" hangingPunct="1">
              <a:lnSpc>
                <a:spcPct val="90000"/>
              </a:lnSpc>
              <a:spcBef>
                <a:spcPct val="50000"/>
              </a:spcBef>
              <a:defRPr/>
            </a:pPr>
            <a:endParaRPr lang="en-US" sz="3200" dirty="0" smtClean="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6" name="Content Placeholder 5"/>
          <p:cNvSpPr>
            <a:spLocks noGrp="1"/>
          </p:cNvSpPr>
          <p:nvPr>
            <p:ph idx="1"/>
          </p:nvPr>
        </p:nvSpPr>
        <p:spPr/>
        <p:txBody>
          <a:bodyPr/>
          <a:lstStyle/>
          <a:p>
            <a:pPr>
              <a:buClr>
                <a:schemeClr val="tx2"/>
              </a:buClr>
            </a:pPr>
            <a:r>
              <a:rPr lang="en-US" dirty="0" smtClean="0"/>
              <a:t>federal funding in the form of grants</a:t>
            </a:r>
          </a:p>
          <a:p>
            <a:pPr>
              <a:buClr>
                <a:schemeClr val="tx2"/>
              </a:buClr>
            </a:pPr>
            <a:r>
              <a:rPr lang="en-US" dirty="0" smtClean="0"/>
              <a:t>state funding to Western MA regions</a:t>
            </a:r>
          </a:p>
          <a:p>
            <a:pPr>
              <a:buClr>
                <a:schemeClr val="tx2"/>
              </a:buClr>
            </a:pPr>
            <a:r>
              <a:rPr lang="en-US" dirty="0" smtClean="0"/>
              <a:t>some units have 501c3 status and can fundraise</a:t>
            </a:r>
          </a:p>
          <a:p>
            <a:pPr>
              <a:buClr>
                <a:schemeClr val="tx2"/>
              </a:buClr>
            </a:pPr>
            <a:r>
              <a:rPr lang="en-US" dirty="0" smtClean="0"/>
              <a:t>most units rely on in-kind support from their host communities</a:t>
            </a:r>
            <a:endParaRPr lang="en-US" dirty="0"/>
          </a:p>
        </p:txBody>
      </p:sp>
      <p:sp>
        <p:nvSpPr>
          <p:cNvPr id="5" name="Slide Number Placeholder 4"/>
          <p:cNvSpPr>
            <a:spLocks noGrp="1"/>
          </p:cNvSpPr>
          <p:nvPr>
            <p:ph type="sldNum" sz="quarter" idx="4294967295"/>
          </p:nvPr>
        </p:nvSpPr>
        <p:spPr>
          <a:xfrm>
            <a:off x="6553200" y="6356350"/>
            <a:ext cx="2133600" cy="365125"/>
          </a:xfrm>
        </p:spPr>
        <p:txBody>
          <a:bodyPr/>
          <a:lstStyle/>
          <a:p>
            <a:fld id="{36504FBE-8407-4E0F-994C-BEF790EA2452}" type="slidenum">
              <a:rPr lang="en-US" smtClean="0"/>
              <a:t>9</a:t>
            </a:fld>
            <a:endParaRPr lang="en-US" dirty="0"/>
          </a:p>
        </p:txBody>
      </p:sp>
    </p:spTree>
    <p:extLst>
      <p:ext uri="{BB962C8B-B14F-4D97-AF65-F5344CB8AC3E}">
        <p14:creationId xmlns:p14="http://schemas.microsoft.com/office/powerpoint/2010/main" val="2528897341"/>
      </p:ext>
    </p:extLst>
  </p:cSld>
  <p:clrMapOvr>
    <a:masterClrMapping/>
  </p:clrMapOvr>
  <p:timing>
    <p:tnLst>
      <p:par>
        <p:cTn xmlns:p14="http://schemas.microsoft.com/office/powerpoint/2010/mai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pothec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13846</TotalTime>
  <Words>3585</Words>
  <Application>Microsoft Macintosh PowerPoint</Application>
  <PresentationFormat>On-screen Show (4:3)</PresentationFormat>
  <Paragraphs>641</Paragraphs>
  <Slides>58</Slides>
  <Notes>58</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58</vt:i4>
      </vt:variant>
    </vt:vector>
  </HeadingPairs>
  <TitlesOfParts>
    <vt:vector size="65" baseType="lpstr">
      <vt:lpstr>Training</vt:lpstr>
      <vt:lpstr>3_Custom Design</vt:lpstr>
      <vt:lpstr>2_Custom Design</vt:lpstr>
      <vt:lpstr>Custom Design</vt:lpstr>
      <vt:lpstr>1_Custom Design</vt:lpstr>
      <vt:lpstr>Apothecary</vt:lpstr>
      <vt:lpstr>Acrobat Document</vt:lpstr>
      <vt:lpstr>Western Mass MRC 101</vt:lpstr>
      <vt:lpstr>Welcome</vt:lpstr>
      <vt:lpstr>We’re Everywhere</vt:lpstr>
      <vt:lpstr>Freedom Corps</vt:lpstr>
      <vt:lpstr>Volunteers</vt:lpstr>
      <vt:lpstr>Community Partners</vt:lpstr>
      <vt:lpstr>Organizational Structure</vt:lpstr>
      <vt:lpstr>What we do</vt:lpstr>
      <vt:lpstr>Funding</vt:lpstr>
      <vt:lpstr>Core Values</vt:lpstr>
      <vt:lpstr>Our Strengths</vt:lpstr>
      <vt:lpstr>Volunteer Involvement</vt:lpstr>
      <vt:lpstr>MAResponds: www.maresponds.org </vt:lpstr>
      <vt:lpstr>Training Opportunities</vt:lpstr>
      <vt:lpstr>Volunteer Learning Paths</vt:lpstr>
      <vt:lpstr>Volunteer Preparedness </vt:lpstr>
      <vt:lpstr>Practice the Life Safety Code</vt:lpstr>
      <vt:lpstr>C-1 Demonstrate personal and family preparedness</vt:lpstr>
      <vt:lpstr>Make  a 72-hour Plan</vt:lpstr>
      <vt:lpstr> c-5 Demonstrate knowledge of  personal safety measures </vt:lpstr>
      <vt:lpstr>Practice Healthy Habits</vt:lpstr>
      <vt:lpstr>Volunteer Response</vt:lpstr>
      <vt:lpstr>c-2 Demonstrate Knowledge of Your Expected Role in Response Plans</vt:lpstr>
      <vt:lpstr>We Provide Support During Four Stages of an Emergency  </vt:lpstr>
      <vt:lpstr>the MRC Emergency  Response Role</vt:lpstr>
      <vt:lpstr>Activation Methods</vt:lpstr>
      <vt:lpstr>Activation, Reporting and Demobilizing</vt:lpstr>
      <vt:lpstr>What to Bring</vt:lpstr>
      <vt:lpstr>At Your  Assignment</vt:lpstr>
      <vt:lpstr>After your assignment</vt:lpstr>
      <vt:lpstr>Personal Limitation Awareness</vt:lpstr>
      <vt:lpstr>Principles of Operation</vt:lpstr>
      <vt:lpstr>Volunteer Expectations</vt:lpstr>
      <vt:lpstr>Serious breaches of Conduct</vt:lpstr>
      <vt:lpstr>Incident Command (ICS) Pyramid</vt:lpstr>
      <vt:lpstr>Understand  and follow ICS</vt:lpstr>
      <vt:lpstr>C-4 Communicate Effectively </vt:lpstr>
      <vt:lpstr>Communication in Emergencies</vt:lpstr>
      <vt:lpstr>C-6 Understand the  MRC  emergency Response Role</vt:lpstr>
      <vt:lpstr>MRC Non-emergency Roles</vt:lpstr>
      <vt:lpstr>Behavioral Health Principles and Practice</vt:lpstr>
      <vt:lpstr>C-7 Understand the Impact of an Emergency on Behavioral Health</vt:lpstr>
      <vt:lpstr>Behavioral Health/ First Aid</vt:lpstr>
      <vt:lpstr>Volunteer Leadership</vt:lpstr>
      <vt:lpstr>C - 3:  Situational awareness</vt:lpstr>
      <vt:lpstr>C - 8: Serving all populations</vt:lpstr>
      <vt:lpstr>Serving Those with disabilities and Access &amp; Functional Needs: C-mist</vt:lpstr>
      <vt:lpstr>Cultural humility</vt:lpstr>
      <vt:lpstr>The Process of cultural competency</vt:lpstr>
      <vt:lpstr>Volunteer support for community resiliency</vt:lpstr>
      <vt:lpstr>C-9 Ethical principles</vt:lpstr>
      <vt:lpstr>C - 10: Understand legal principles  that protect health and safety</vt:lpstr>
      <vt:lpstr>C- 11 Understand short and  long-term recovery Issues</vt:lpstr>
      <vt:lpstr>MRC  Recovery Activities</vt:lpstr>
      <vt:lpstr>Contacts</vt:lpstr>
      <vt:lpstr>Website Resources</vt:lpstr>
      <vt:lpstr>Contacts:  www.wmmrc.org</vt:lpstr>
      <vt:lpstr>Thank you for being the response!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Kersell</dc:creator>
  <cp:lastModifiedBy>Corinne Mckeown</cp:lastModifiedBy>
  <cp:revision>145</cp:revision>
  <cp:lastPrinted>2015-11-11T23:15:17Z</cp:lastPrinted>
  <dcterms:created xsi:type="dcterms:W3CDTF">1601-01-01T00:00:00Z</dcterms:created>
  <dcterms:modified xsi:type="dcterms:W3CDTF">2016-02-16T21:48:53Z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